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3"/>
  </p:notesMasterIdLst>
  <p:sldIdLst>
    <p:sldId id="256" r:id="rId2"/>
    <p:sldId id="257" r:id="rId3"/>
    <p:sldId id="445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Franklin Gothic Demi" panose="020B0703020102020204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D0"/>
    <a:srgbClr val="88DAD8"/>
    <a:srgbClr val="C6ECEC"/>
    <a:srgbClr val="7CA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62485-A410-4EF7-94FB-85D1C9F0B82F}">
  <a:tblStyle styleId="{DCF62485-A410-4EF7-94FB-85D1C9F0B8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9D97CE-86D9-4FC7-960D-6E461C9B07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8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aaee0e2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caaee0e2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40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03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61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05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7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64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01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73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14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78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Cover">
  <p:cSld name="CUSTOM_1_1_1_1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1">
  <p:cSld name="CUSTOM_1_1_1_1_1_1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1">
  <p:cSld name="CUSTOM_1_1_1_1_1_1_1_1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1">
  <p:cSld name="CUSTOM_1_1_1_1_1_1_1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1">
  <p:cSld name="CUSTOM_1_1_1_1_1_1_1_1_1_1_1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3650" y="105050"/>
            <a:ext cx="487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1">
  <p:cSld name="CUSTOM_1_1_1_1_1_1_1_1_1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53650" y="105050"/>
            <a:ext cx="52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1">
  <p:cSld name="CUSTOM_1_1_1_1_1_1_1_1_1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1">
  <p:cSld name="CUSTOM_1_1_1_1_1_1_1_1_1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1">
  <p:cSld name="CUSTOM_1_1_1_1_1_1_1_1_1_1_1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1">
  <p:cSld name="CUSTOM_1_1_1_1_1_1_1_1_1_1_1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Cover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53650" y="105050"/>
            <a:ext cx="56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1">
  <p:cSld name="CUSTOM_1_1_1_1_1_1_1_1_1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2">
  <p:cSld name="CUSTOM_1_1_1_1_1_1_1_1_1_1_1_1_1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2">
  <p:cSld name="CUSTOM_1_1_1_1_1_1_1_1_1_1_1_1_1_1_1_1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2">
  <p:cSld name="CUSTOM_1_1_1_1_1_1_1_1_1_1_1_1_1_1_1_1_1_1_1_1_1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753650" y="105050"/>
            <a:ext cx="373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2">
  <p:cSld name="CUSTOM_1_1_1_1_1_1_1_1_1_1_1_1_1_1_1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53650" y="105050"/>
            <a:ext cx="493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2">
  <p:cSld name="CUSTOM_1_1_1_1_1_1_1_1_1_1_1_1_1_1_1_1_1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2">
  <p:cSld name="CUSTOM_1_1_1_1_1_1_1_1_1_1_1_1_1_1_1_1_1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2">
  <p:cSld name="CUSTOM_1_1_1_1_1_1_1_1_1_1_1_1_1_1_1_1_1_1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2">
  <p:cSld name="CUSTOM_1_1_1_1_1_1_1_1_1_1_1_1_1_1_1_1_1_1_1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2">
  <p:cSld name="CUSTOM_1_1_1_1_1_1_1_1_1_1_1_1_1_1_1_1_1_1_1_1_1_1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Cover">
  <p:cSld name="CUSTOM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53650" y="105050"/>
            <a:ext cx="60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3">
  <p:cSld name="CUSTOM_1_1_1_1_1_1_1_1_1_1_1_1_1_1_1_1_1_1_1_1_1_1_1_1_1_1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nggaran 3">
  <p:cSld name="CUSTOM_1_1_1_1_1_1_1_1_1_1_1_1_1_1_1_1_1_1_1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3">
  <p:cSld name="CUSTOM_1_1_1_1_1_1_1_1_1_1_1_1_1_1_1_1_1_1_1_1_1_1_1_1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3">
  <p:cSld name="CUSTOM_1_1_1_1_1_1_1_1_1_1_1_1_1_1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53650" y="105050"/>
            <a:ext cx="451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3">
  <p:cSld name="CUSTOM_1_1_1_1_1_1_1_1_1_1_1_1_1_1_1_1_1_1_1_1_1_1_1_1_1_1_1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753650" y="105050"/>
            <a:ext cx="41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3">
  <p:cSld name="CUSTOM_1_1_1_1_1_1_1_1_1_1_1_1_1_1_1_1_1_1_1_1_1_1_1_1_1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3">
  <p:cSld name="CUSTOM_1_1_1_1_1_1_1_1_1_1_1_1_1_1_1_1_1_1_1_1_1_1_1_1_1_1_1_1_1_1_1_1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3">
  <p:cSld name="CUSTOM_1_1_1_1_1_1_1_1_1_1_1_1_1_1_1_1_1_1_1_1_1_1_1_1_1_1_1_1_1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3">
  <p:cSld name="CUSTOM_1_1_1_1_1_1_1_1_1_1_1_1_1_1_1_1_1_1_1_1_1_1_1_1_1_1_1_1_1_1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3">
  <p:cSld name="CUSTOM_1_1_1_1_1_1_1_1_1_1_1_1_1_1_1_1_1_1_1_1_1_1_1_1_1_1_1_1_1_1_1_1_1_1_1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Cover">
  <p:cSld name="CUSTOM_1_1_1_2">
    <p:bg>
      <p:bgPr>
        <a:gradFill flip="none" rotWithShape="1">
          <a:gsLst>
            <a:gs pos="100000">
              <a:srgbClr val="70D2D0"/>
            </a:gs>
            <a:gs pos="15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753650" y="105050"/>
            <a:ext cx="63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16" y="-110354"/>
            <a:ext cx="2316508" cy="8894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219123" y="9939130"/>
            <a:ext cx="1227901" cy="407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Franklin Gothic Demi" panose="020B0703020102020204" pitchFamily="34" charset="0"/>
              </a:rPr>
              <a:t>Jo Hart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effectLst/>
              <a:latin typeface="Franklin Gothic Demi" panose="020B07030201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74826" cy="71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52915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0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ctrTitle"/>
          </p:nvPr>
        </p:nvSpPr>
        <p:spPr>
          <a:xfrm>
            <a:off x="971750" y="528950"/>
            <a:ext cx="16367400" cy="2947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ubTitle" idx="1"/>
          </p:nvPr>
        </p:nvSpPr>
        <p:spPr>
          <a:xfrm>
            <a:off x="971750" y="3476150"/>
            <a:ext cx="16367400" cy="1722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971750" y="3429000"/>
            <a:ext cx="16367400" cy="157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Cover">
  <p:cSld name="CUSTOM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53650" y="105050"/>
            <a:ext cx="544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Cover">
  <p:cSld name="CUSTOM_1_1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Cover">
  <p:cSld name="CUSTOM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Cover">
  <p:cSld name="CUSTOM_1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Cover">
  <p:cSld name="CUSTOM_1_1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94000">
              <a:srgbClr val="C6ECEC"/>
            </a:gs>
            <a:gs pos="7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marL="4114800" lvl="8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/>
        </p:nvSpPr>
        <p:spPr>
          <a:xfrm>
            <a:off x="3731825" y="4390175"/>
            <a:ext cx="12928800" cy="276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Siklus Ringkas Transaksi </a:t>
            </a:r>
            <a:r>
              <a:rPr lang="en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SAKTI</a:t>
            </a:r>
            <a:endParaRPr lang="id-ID" sz="6000" b="1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(Misi EUT SAKTI 2021)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r="77736"/>
          <a:stretch/>
        </p:blipFill>
        <p:spPr>
          <a:xfrm>
            <a:off x="1929800" y="3296475"/>
            <a:ext cx="1261650" cy="3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7694972" y="506661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Bendahara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8" y="1959825"/>
            <a:ext cx="16837492" cy="71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7694972" y="506661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PPSPM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3" y="2108789"/>
            <a:ext cx="16800718" cy="38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7543051" y="4197892"/>
            <a:ext cx="320189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Hari Ke-1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741281" y="1059554"/>
            <a:ext cx="97636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Setting Referensi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" name="Google Shape;333;p50"/>
          <p:cNvGraphicFramePr/>
          <p:nvPr>
            <p:extLst>
              <p:ext uri="{D42A27DB-BD31-4B8C-83A1-F6EECF244321}">
                <p14:modId xmlns:p14="http://schemas.microsoft.com/office/powerpoint/2010/main" val="3871591012"/>
              </p:ext>
            </p:extLst>
          </p:nvPr>
        </p:nvGraphicFramePr>
        <p:xfrm>
          <a:off x="805077" y="1982852"/>
          <a:ext cx="16717380" cy="6690560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6426316"/>
                <a:gridCol w="5145532"/>
                <a:gridCol w="5145532"/>
              </a:tblGrid>
              <a:tr h="532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800" b="1" u="none" strike="noStrike" cap="none" dirty="0" smtClean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</a:t>
                      </a:r>
                      <a:endParaRPr sz="2800" b="1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800" b="1" u="none" strike="noStrike" cap="none" dirty="0" smtClean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BENDAHARA</a:t>
                      </a:r>
                      <a:endParaRPr sz="2800" b="1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800" b="1" u="none" strike="noStrike" cap="none" dirty="0" smtClean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PPSPM</a:t>
                      </a:r>
                      <a:endParaRPr sz="2800" b="1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</a:tr>
              <a:tr h="906654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1800" u="none" strike="noStrike" cap="non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Mapping PPK dengan Operator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u="none" strike="noStrike" cap="non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Klik Menu Administrasi &gt;&gt; Umum &gt;&gt; Jabatan &gt;&gt; Mapping</a:t>
                      </a:r>
                      <a:r>
                        <a:rPr lang="id-ID" sz="1800" u="none" strike="noStrike" cap="none" baseline="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id-ID" sz="1800" u="none" strike="noStrike" cap="non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Operator.Pelaksanaan dan PPK.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Input Rekening bendahara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Klik menu Bendahara &gt;&gt; Referensi &gt;&gt;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Referensi Detail Rekening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Setting Segmen COA 15/16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menu </a:t>
                      </a:r>
                      <a:endParaRPr lang="pt-BR" sz="1800" dirty="0" smtClean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Administrasi &gt;&gt; Umum &gt;&gt; COA &gt;&gt; Konfigurasi Segmen COA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116568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Data Penandatangan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menu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Administrasi &gt;&gt; Umum &gt;&gt; Penandatangan &gt;&gt; Penandatangan dan di menu Penandatangan Aset Persediaan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I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</a:t>
                      </a:r>
                      <a:r>
                        <a:rPr lang="nb-NO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Rekening Kelompok Akun UP</a:t>
                      </a:r>
                      <a:endParaRPr lang="id-ID" sz="1800" dirty="0" smtClean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menu Bendahara &gt;&gt; Referensi &gt;&gt; Referensi Kelompok Akun UP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25471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PPK Umum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menu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Administrasi &gt;&gt; Umum &gt;&gt; Jabatan &gt;&gt; Pejabat.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I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Referensi Wajib Pajak/Wajib Bayar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Klik menu Bendahara &gt;&gt; Referensi &gt;&gt; Referensi Wajib Pajak/Wajib Bayar</a:t>
                      </a:r>
                    </a:p>
                    <a:p>
                      <a:r>
                        <a:rPr lang="id-ID" sz="2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Input minimal 3 WP yang terdiri dari 1 Bendahara</a:t>
                      </a:r>
                    </a:p>
                    <a:p>
                      <a:r>
                        <a:rPr lang="id-ID" sz="2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Pengeluaran, 1 Rekanan Supplier Bendahara, 1 Rekanan Transaksi KKP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9066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Bendaharawan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Klik menu Administrasi &gt;&gt; Bendahara &gt;&gt; Bendaharawan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1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6482861" y="315275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Administrator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8" y="1907769"/>
            <a:ext cx="16902256" cy="46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6482861" y="315275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Administrator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8" y="1541167"/>
            <a:ext cx="16677023" cy="73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6482861" y="315275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Administrator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9" y="1631986"/>
            <a:ext cx="16616789" cy="6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6482861" y="315275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Administrator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2" y="1779956"/>
            <a:ext cx="17281786" cy="65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7694972" y="506661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Bendahara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4" y="2065263"/>
            <a:ext cx="16813823" cy="66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7694972" y="506661"/>
            <a:ext cx="55744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Bendahara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" y="1993716"/>
            <a:ext cx="17595034" cy="54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TI Template (New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185</Words>
  <Application>Microsoft Office PowerPoint</Application>
  <PresentationFormat>Custom</PresentationFormat>
  <Paragraphs>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Montserrat</vt:lpstr>
      <vt:lpstr>Franklin Gothic Demi</vt:lpstr>
      <vt:lpstr>Arial</vt:lpstr>
      <vt:lpstr>SAKTI Template (New)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</dc:creator>
  <cp:lastModifiedBy>KPB1205098</cp:lastModifiedBy>
  <cp:revision>133</cp:revision>
  <dcterms:modified xsi:type="dcterms:W3CDTF">2021-09-18T05:56:21Z</dcterms:modified>
</cp:coreProperties>
</file>