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21"/>
  </p:notesMasterIdLst>
  <p:sldIdLst>
    <p:sldId id="256" r:id="rId2"/>
    <p:sldId id="257" r:id="rId3"/>
    <p:sldId id="412" r:id="rId4"/>
    <p:sldId id="281" r:id="rId5"/>
    <p:sldId id="282" r:id="rId6"/>
    <p:sldId id="283" r:id="rId7"/>
    <p:sldId id="284" r:id="rId8"/>
    <p:sldId id="280" r:id="rId9"/>
    <p:sldId id="285" r:id="rId10"/>
    <p:sldId id="286" r:id="rId11"/>
    <p:sldId id="287" r:id="rId12"/>
    <p:sldId id="288" r:id="rId13"/>
    <p:sldId id="258" r:id="rId14"/>
    <p:sldId id="289" r:id="rId15"/>
    <p:sldId id="290" r:id="rId16"/>
    <p:sldId id="291" r:id="rId17"/>
    <p:sldId id="292" r:id="rId18"/>
    <p:sldId id="294" r:id="rId19"/>
    <p:sldId id="293" r:id="rId20"/>
  </p:sldIdLst>
  <p:sldSz cx="18288000" cy="10287000"/>
  <p:notesSz cx="6858000" cy="9144000"/>
  <p:embeddedFontLs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Franklin Gothic Demi" panose="020B070302010202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D0"/>
    <a:srgbClr val="88DAD8"/>
    <a:srgbClr val="C6ECEC"/>
    <a:srgbClr val="7CA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62485-A410-4EF7-94FB-85D1C9F0B82F}">
  <a:tblStyle styleId="{DCF62485-A410-4EF7-94FB-85D1C9F0B8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9D97CE-86D9-4FC7-960D-6E461C9B07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1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8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aaee0e2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caaee0e2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40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5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42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71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ac02bcfbc_27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cac02bcfbc_2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38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63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67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51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71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34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02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34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89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5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08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18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08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14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Cover">
  <p:cSld name="CUSTOM_1_1_1_1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1">
  <p:cSld name="CUSTOM_1_1_1_1_1_1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1">
  <p:cSld name="CUSTOM_1_1_1_1_1_1_1_1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1">
  <p:cSld name="CUSTOM_1_1_1_1_1_1_1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1">
  <p:cSld name="CUSTOM_1_1_1_1_1_1_1_1_1_1_1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3650" y="105050"/>
            <a:ext cx="487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1">
  <p:cSld name="CUSTOM_1_1_1_1_1_1_1_1_1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53650" y="105050"/>
            <a:ext cx="52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1">
  <p:cSld name="CUSTOM_1_1_1_1_1_1_1_1_1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1">
  <p:cSld name="CUSTOM_1_1_1_1_1_1_1_1_1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1">
  <p:cSld name="CUSTOM_1_1_1_1_1_1_1_1_1_1_1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1">
  <p:cSld name="CUSTOM_1_1_1_1_1_1_1_1_1_1_1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Cover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53650" y="105050"/>
            <a:ext cx="56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1">
  <p:cSld name="CUSTOM_1_1_1_1_1_1_1_1_1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2">
  <p:cSld name="CUSTOM_1_1_1_1_1_1_1_1_1_1_1_1_1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2">
  <p:cSld name="CUSTOM_1_1_1_1_1_1_1_1_1_1_1_1_1_1_1_1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2">
  <p:cSld name="CUSTOM_1_1_1_1_1_1_1_1_1_1_1_1_1_1_1_1_1_1_1_1_1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753650" y="105050"/>
            <a:ext cx="373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2">
  <p:cSld name="CUSTOM_1_1_1_1_1_1_1_1_1_1_1_1_1_1_1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53650" y="105050"/>
            <a:ext cx="493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2">
  <p:cSld name="CUSTOM_1_1_1_1_1_1_1_1_1_1_1_1_1_1_1_1_1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2">
  <p:cSld name="CUSTOM_1_1_1_1_1_1_1_1_1_1_1_1_1_1_1_1_1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2">
  <p:cSld name="CUSTOM_1_1_1_1_1_1_1_1_1_1_1_1_1_1_1_1_1_1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2">
  <p:cSld name="CUSTOM_1_1_1_1_1_1_1_1_1_1_1_1_1_1_1_1_1_1_1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2">
  <p:cSld name="CUSTOM_1_1_1_1_1_1_1_1_1_1_1_1_1_1_1_1_1_1_1_1_1_1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Cover">
  <p:cSld name="CUSTOM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53650" y="105050"/>
            <a:ext cx="60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3">
  <p:cSld name="CUSTOM_1_1_1_1_1_1_1_1_1_1_1_1_1_1_1_1_1_1_1_1_1_1_1_1_1_1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nggaran 3">
  <p:cSld name="CUSTOM_1_1_1_1_1_1_1_1_1_1_1_1_1_1_1_1_1_1_1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3">
  <p:cSld name="CUSTOM_1_1_1_1_1_1_1_1_1_1_1_1_1_1_1_1_1_1_1_1_1_1_1_1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3">
  <p:cSld name="CUSTOM_1_1_1_1_1_1_1_1_1_1_1_1_1_1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53650" y="105050"/>
            <a:ext cx="451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3">
  <p:cSld name="CUSTOM_1_1_1_1_1_1_1_1_1_1_1_1_1_1_1_1_1_1_1_1_1_1_1_1_1_1_1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753650" y="105050"/>
            <a:ext cx="41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3">
  <p:cSld name="CUSTOM_1_1_1_1_1_1_1_1_1_1_1_1_1_1_1_1_1_1_1_1_1_1_1_1_1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3">
  <p:cSld name="CUSTOM_1_1_1_1_1_1_1_1_1_1_1_1_1_1_1_1_1_1_1_1_1_1_1_1_1_1_1_1_1_1_1_1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3">
  <p:cSld name="CUSTOM_1_1_1_1_1_1_1_1_1_1_1_1_1_1_1_1_1_1_1_1_1_1_1_1_1_1_1_1_1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3">
  <p:cSld name="CUSTOM_1_1_1_1_1_1_1_1_1_1_1_1_1_1_1_1_1_1_1_1_1_1_1_1_1_1_1_1_1_1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3">
  <p:cSld name="CUSTOM_1_1_1_1_1_1_1_1_1_1_1_1_1_1_1_1_1_1_1_1_1_1_1_1_1_1_1_1_1_1_1_1_1_1_1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Cover">
  <p:cSld name="CUSTOM_1_1_1_2">
    <p:bg>
      <p:bgPr>
        <a:gradFill flip="none" rotWithShape="1">
          <a:gsLst>
            <a:gs pos="100000">
              <a:srgbClr val="70D2D0"/>
            </a:gs>
            <a:gs pos="15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753650" y="105050"/>
            <a:ext cx="63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16" y="-110354"/>
            <a:ext cx="2316508" cy="8894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219123" y="9939130"/>
            <a:ext cx="1227901" cy="407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Franklin Gothic Demi" panose="020B0703020102020204" pitchFamily="34" charset="0"/>
              </a:rPr>
              <a:t>Jo Hart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effectLst/>
              <a:latin typeface="Franklin Gothic Demi" panose="020B07030201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74826" cy="71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52915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0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ctrTitle"/>
          </p:nvPr>
        </p:nvSpPr>
        <p:spPr>
          <a:xfrm>
            <a:off x="971750" y="528950"/>
            <a:ext cx="16367400" cy="2947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ubTitle" idx="1"/>
          </p:nvPr>
        </p:nvSpPr>
        <p:spPr>
          <a:xfrm>
            <a:off x="971750" y="3476150"/>
            <a:ext cx="16367400" cy="1722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971750" y="3429000"/>
            <a:ext cx="16367400" cy="157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Cover">
  <p:cSld name="CUSTOM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53650" y="105050"/>
            <a:ext cx="544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Cover">
  <p:cSld name="CUSTOM_1_1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Cover">
  <p:cSld name="CUSTOM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Cover">
  <p:cSld name="CUSTOM_1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Cover">
  <p:cSld name="CUSTOM_1_1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94000">
              <a:srgbClr val="C6ECEC"/>
            </a:gs>
            <a:gs pos="7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marL="4114800" lvl="8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/>
        </p:nvSpPr>
        <p:spPr>
          <a:xfrm>
            <a:off x="3731825" y="4390175"/>
            <a:ext cx="12928800" cy="276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Siklus Ringkas Transaksi </a:t>
            </a:r>
            <a:r>
              <a:rPr lang="en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SAKTI</a:t>
            </a:r>
            <a:endParaRPr lang="id-ID" sz="6000" b="1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(Misi EUT SAKTI 2021)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r="77736"/>
          <a:stretch/>
        </p:blipFill>
        <p:spPr>
          <a:xfrm>
            <a:off x="1929800" y="3296475"/>
            <a:ext cx="1261650" cy="3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4" y="815531"/>
            <a:ext cx="17454169" cy="91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4" y="756060"/>
            <a:ext cx="17468001" cy="90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8481785" y="406122"/>
            <a:ext cx="16616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307182"/>
            <a:ext cx="17770532" cy="7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51"/>
          <p:cNvGraphicFramePr/>
          <p:nvPr/>
        </p:nvGraphicFramePr>
        <p:xfrm>
          <a:off x="1187847" y="2649458"/>
          <a:ext cx="15912300" cy="6340160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7956150"/>
                <a:gridCol w="7956150"/>
              </a:tblGrid>
              <a:tr h="549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 KOMITMEN</a:t>
                      </a:r>
                      <a:endParaRPr sz="2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49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 Komitmen</a:t>
                      </a:r>
                      <a:endParaRPr sz="2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Login Sakti dengan role/kewenangan Operator Komitmen</a:t>
                      </a:r>
                      <a:endParaRPr sz="24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Login Sakti dengan User PPK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Klik menu Komitmen -&gt; RUH -&gt; Pencatatan Supplier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Klik menu Komitmen -&gt; pilih ADK -&gt; pilih ADK Supplier Interkoneksi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Rekam Supplier Header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Pilih Supplier yang akan diproses ADK-nya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Rekam Supplier Address</a:t>
                      </a:r>
                      <a:endParaRPr sz="24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Masukkan kode OTP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Rekam Supplier Banyak Penerima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0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 Catat NRS otomatis/By user*</a:t>
                      </a:r>
                      <a:endParaRPr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</a:tr>
            </a:tbl>
          </a:graphicData>
        </a:graphic>
      </p:graphicFrame>
      <p:sp>
        <p:nvSpPr>
          <p:cNvPr id="340" name="Google Shape;340;p51"/>
          <p:cNvSpPr txBox="1"/>
          <p:nvPr/>
        </p:nvSpPr>
        <p:spPr>
          <a:xfrm>
            <a:off x="1187850" y="1006325"/>
            <a:ext cx="914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</a:t>
            </a:r>
            <a:r>
              <a:rPr lang="en" sz="3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Supplier</a:t>
            </a:r>
            <a:r>
              <a:rPr lang="id-ID" sz="3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Tipe 6</a:t>
            </a: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5908706" y="554978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478277"/>
            <a:ext cx="17733344" cy="79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8" y="778431"/>
            <a:ext cx="17557290" cy="91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812161"/>
            <a:ext cx="17201337" cy="8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8481785" y="406122"/>
            <a:ext cx="16616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" y="1329421"/>
            <a:ext cx="17812974" cy="81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340243" y="2092339"/>
            <a:ext cx="652839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CETAK RESUME SUPPLIER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" y="3015638"/>
            <a:ext cx="17427024" cy="6574930"/>
          </a:xfrm>
          <a:prstGeom prst="rect">
            <a:avLst/>
          </a:prstGeom>
        </p:spPr>
      </p:pic>
      <p:sp>
        <p:nvSpPr>
          <p:cNvPr id="5" name="Google Shape;334;p50"/>
          <p:cNvSpPr txBox="1"/>
          <p:nvPr/>
        </p:nvSpPr>
        <p:spPr>
          <a:xfrm>
            <a:off x="5908706" y="0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598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318977" y="1556617"/>
            <a:ext cx="544386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CATAT NRS MANUAL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2371411"/>
            <a:ext cx="17706872" cy="7381884"/>
          </a:xfrm>
          <a:prstGeom prst="rect">
            <a:avLst/>
          </a:prstGeom>
        </p:spPr>
      </p:pic>
      <p:sp>
        <p:nvSpPr>
          <p:cNvPr id="5" name="Google Shape;334;p50"/>
          <p:cNvSpPr txBox="1"/>
          <p:nvPr/>
        </p:nvSpPr>
        <p:spPr>
          <a:xfrm>
            <a:off x="5908706" y="0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08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7543051" y="4197892"/>
            <a:ext cx="320189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Hari Ke-1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50"/>
          <p:cNvGraphicFramePr/>
          <p:nvPr>
            <p:extLst>
              <p:ext uri="{D42A27DB-BD31-4B8C-83A1-F6EECF244321}">
                <p14:modId xmlns:p14="http://schemas.microsoft.com/office/powerpoint/2010/main" val="3173205329"/>
              </p:ext>
            </p:extLst>
          </p:nvPr>
        </p:nvGraphicFramePr>
        <p:xfrm>
          <a:off x="1187849" y="3461216"/>
          <a:ext cx="15912300" cy="4544320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7956150"/>
                <a:gridCol w="7956150"/>
              </a:tblGrid>
              <a:tr h="4722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 KOMITMEN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 Komitmen</a:t>
                      </a:r>
                      <a:endParaRPr sz="2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Login Sakti dengan role/kewenangan Operator Komitmen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Login Sakti dengan User PPK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Klik menu Komitmen -&gt; RUH -&gt; Pencatatan Supplier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Klik menu Komitmen -&gt; pilih ADK -&gt; pilih ADK Supplier Interkoneksi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Rekam Supplier Header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Pilih Supplier yang akan diproses ADK-nya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Rekam Supplier Address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Masukkan kode OTP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Rekam Supplier Bank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 Catat NRS otomatis/by user*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</a:tr>
            </a:tbl>
          </a:graphicData>
        </a:graphic>
      </p:graphicFrame>
      <p:sp>
        <p:nvSpPr>
          <p:cNvPr id="334" name="Google Shape;334;p50"/>
          <p:cNvSpPr txBox="1"/>
          <p:nvPr/>
        </p:nvSpPr>
        <p:spPr>
          <a:xfrm>
            <a:off x="1187849" y="1025402"/>
            <a:ext cx="97636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Manajemen </a:t>
            </a:r>
            <a:r>
              <a:rPr lang="en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Supplier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849" y="2629184"/>
            <a:ext cx="6614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Supplier Tipe 1</a:t>
            </a:r>
          </a:p>
        </p:txBody>
      </p:sp>
    </p:spTree>
    <p:extLst>
      <p:ext uri="{BB962C8B-B14F-4D97-AF65-F5344CB8AC3E}">
        <p14:creationId xmlns:p14="http://schemas.microsoft.com/office/powerpoint/2010/main" val="2201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6" y="1500851"/>
            <a:ext cx="17813282" cy="7940861"/>
          </a:xfrm>
          <a:prstGeom prst="rect">
            <a:avLst/>
          </a:prstGeom>
        </p:spPr>
      </p:pic>
      <p:sp>
        <p:nvSpPr>
          <p:cNvPr id="5" name="Google Shape;334;p50"/>
          <p:cNvSpPr txBox="1"/>
          <p:nvPr/>
        </p:nvSpPr>
        <p:spPr>
          <a:xfrm>
            <a:off x="5908706" y="554978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196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" y="829339"/>
            <a:ext cx="16826467" cy="88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" y="844916"/>
            <a:ext cx="16586791" cy="88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4;p50"/>
          <p:cNvSpPr txBox="1"/>
          <p:nvPr/>
        </p:nvSpPr>
        <p:spPr>
          <a:xfrm>
            <a:off x="8481785" y="406122"/>
            <a:ext cx="16616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2" y="2083982"/>
            <a:ext cx="17838790" cy="66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50"/>
          <p:cNvGraphicFramePr/>
          <p:nvPr/>
        </p:nvGraphicFramePr>
        <p:xfrm>
          <a:off x="1187847" y="2887058"/>
          <a:ext cx="15912300" cy="4544320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7956150"/>
                <a:gridCol w="7956150"/>
              </a:tblGrid>
              <a:tr h="4722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 KOMITMEN</a:t>
                      </a:r>
                      <a:endParaRPr sz="2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 Komitmen</a:t>
                      </a:r>
                      <a:endParaRPr sz="2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Login Sakti dengan role/kewenangan Operator Komitmen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Login Sakti dengan User PPK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Klik menu Komitmen -&gt; RUH -&gt; Pencatatan Supplier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Klik menu Komitmen -&gt; pilih ADK -&gt; pilih ADK Supplier Interkoneksi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Rekam Supplier Header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Pilih Supplier yang akan diproses ADK-nya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Rekam Supplier Address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Masukkan kode OTP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Rekam Supplier Bank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 Catat NRS otomatis/by user*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</a:tr>
            </a:tbl>
          </a:graphicData>
        </a:graphic>
      </p:graphicFrame>
      <p:sp>
        <p:nvSpPr>
          <p:cNvPr id="334" name="Google Shape;334;p50"/>
          <p:cNvSpPr txBox="1"/>
          <p:nvPr/>
        </p:nvSpPr>
        <p:spPr>
          <a:xfrm>
            <a:off x="1187850" y="1104175"/>
            <a:ext cx="7449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</a:t>
            </a:r>
            <a:r>
              <a:rPr lang="en" sz="3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Supplier</a:t>
            </a:r>
            <a:r>
              <a:rPr lang="id-ID" sz="36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Tipe 2</a:t>
            </a: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812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5908706" y="554978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478277"/>
            <a:ext cx="17716117" cy="78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TI Template (New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280</Words>
  <Application>Microsoft Office PowerPoint</Application>
  <PresentationFormat>Custom</PresentationFormat>
  <Paragraphs>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Montserrat</vt:lpstr>
      <vt:lpstr>Franklin Gothic Demi</vt:lpstr>
      <vt:lpstr>Arial</vt:lpstr>
      <vt:lpstr>SAKTI Template (New)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</dc:creator>
  <cp:lastModifiedBy>KPB1205098</cp:lastModifiedBy>
  <cp:revision>134</cp:revision>
  <dcterms:modified xsi:type="dcterms:W3CDTF">2021-09-18T05:58:51Z</dcterms:modified>
</cp:coreProperties>
</file>