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30"/>
  </p:notesMasterIdLst>
  <p:sldIdLst>
    <p:sldId id="256" r:id="rId2"/>
    <p:sldId id="25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4" r:id="rId17"/>
    <p:sldId id="321" r:id="rId18"/>
    <p:sldId id="322" r:id="rId19"/>
    <p:sldId id="323" r:id="rId20"/>
    <p:sldId id="327" r:id="rId21"/>
    <p:sldId id="326" r:id="rId22"/>
    <p:sldId id="325" r:id="rId23"/>
    <p:sldId id="328" r:id="rId24"/>
    <p:sldId id="330" r:id="rId25"/>
    <p:sldId id="331" r:id="rId26"/>
    <p:sldId id="329" r:id="rId27"/>
    <p:sldId id="334" r:id="rId28"/>
    <p:sldId id="333" r:id="rId29"/>
  </p:sldIdLst>
  <p:sldSz cx="18288000" cy="10287000"/>
  <p:notesSz cx="6858000" cy="9144000"/>
  <p:embeddedFontLst>
    <p:embeddedFont>
      <p:font typeface="Montserrat" panose="020B0604020202020204" charset="0"/>
      <p:regular r:id="rId31"/>
      <p:bold r:id="rId32"/>
      <p:italic r:id="rId33"/>
      <p:boldItalic r:id="rId34"/>
    </p:embeddedFont>
    <p:embeddedFont>
      <p:font typeface="Franklin Gothic Demi" panose="020B0703020102020204" pitchFamily="34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2D0"/>
    <a:srgbClr val="88DAD8"/>
    <a:srgbClr val="C6ECEC"/>
    <a:srgbClr val="7CA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F62485-A410-4EF7-94FB-85D1C9F0B82F}">
  <a:tblStyle styleId="{DCF62485-A410-4EF7-94FB-85D1C9F0B8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9D97CE-86D9-4FC7-960D-6E461C9B073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4" y="1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781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aaee0e27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caaee0e27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140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1623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46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993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6214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781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847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8202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8357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9152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8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4550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0923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6847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4371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936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362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1237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8557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0230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68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76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94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37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51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375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4691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0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AKTI">
  <p:cSld name="CUSTOM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elaporan Cover">
  <p:cSld name="CUSTOM_1_1_1_1_1_1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" name="Google Shape;7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AKTI 1">
  <p:cSld name="CUSTOM_1_1_1_1_1_1_1_1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2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dmin 1">
  <p:cSld name="CUSTOM_1_1_1_1_1_1_1_1_1_1_1_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garan 1">
  <p:cSld name="CUSTOM_1_1_1_1_1_1_1_1_1_1_1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omitmen 1">
  <p:cSld name="CUSTOM_1_1_1_1_1_1_1_1_1_1_1_1_1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753650" y="105050"/>
            <a:ext cx="4875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embayaran 1">
  <p:cSld name="CUSTOM_1_1_1_1_1_1_1_1_1_1_1_1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753650" y="105050"/>
            <a:ext cx="52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endahara 1">
  <p:cSld name="CUSTOM_1_1_1_1_1_1_1_1_1_1_1_1_1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Aset 1">
  <p:cSld name="CUSTOM_1_1_1_1_1_1_1_1_1_1_1_1_1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Persediaan 1">
  <p:cSld name="CUSTOM_1_1_1_1_1_1_1_1_1_1_1_1_1_1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utang 1">
  <p:cSld name="CUSTOM_1_1_1_1_1_1_1_1_1_1_1_1_1_1_1_1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dmin Cover">
  <p:cSld name="CUSTOM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753650" y="105050"/>
            <a:ext cx="563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elaporan 1">
  <p:cSld name="CUSTOM_1_1_1_1_1_1_1_1_1_1_1_1_1_1_1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dmin 2">
  <p:cSld name="CUSTOM_1_1_1_1_1_1_1_1_1_1_1_1_1_1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garan 2">
  <p:cSld name="CUSTOM_1_1_1_1_1_1_1_1_1_1_1_1_1_1_1_1_1_1_1_1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omitmen 2">
  <p:cSld name="CUSTOM_1_1_1_1_1_1_1_1_1_1_1_1_1_1_1_1_1_1_1_1_1_1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753650" y="105050"/>
            <a:ext cx="3738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embayaran 2">
  <p:cSld name="CUSTOM_1_1_1_1_1_1_1_1_1_1_1_1_1_1_1_1_1_1_1_1_1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5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753650" y="105050"/>
            <a:ext cx="4934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endahara 2">
  <p:cSld name="CUSTOM_1_1_1_1_1_1_1_1_1_1_1_1_1_1_1_1_1_1_1_1_1_1_1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6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Aset 2">
  <p:cSld name="CUSTOM_1_1_1_1_1_1_1_1_1_1_1_1_1_1_1_1_1_1_1_1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Persediaan 2">
  <p:cSld name="CUSTOM_1_1_1_1_1_1_1_1_1_1_1_1_1_1_1_1_1_1_1_1_1_1_1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28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utang 2">
  <p:cSld name="CUSTOM_1_1_1_1_1_1_1_1_1_1_1_1_1_1_1_1_1_1_1_1_1_1_1_1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elaporan 2">
  <p:cSld name="CUSTOM_1_1_1_1_1_1_1_1_1_1_1_1_1_1_1_1_1_1_1_1_1_1_1_1_1_1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garan Cover">
  <p:cSld name="CUSTOM_1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753650" y="105050"/>
            <a:ext cx="601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AKTI 3">
  <p:cSld name="CUSTOM_1_1_1_1_1_1_1_1_1_1_1_1_1_1_1_1_1_1_1_1_1_1_1_1_1_1_1_1_1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1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nggaran 3">
  <p:cSld name="CUSTOM_1_1_1_1_1_1_1_1_1_1_1_1_1_1_1_1_1_1_1_1_1_1_1_1_1_1_1_1_1_1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2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6" name="Google Shape;226;p32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garan 3">
  <p:cSld name="CUSTOM_1_1_1_1_1_1_1_1_1_1_1_1_1_1_1_1_1_1_1_1_1_1_1_1_1_1_1_1_1_1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33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1" name="Google Shape;231;p33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omitmen 3">
  <p:cSld name="CUSTOM_1_1_1_1_1_1_1_1_1_1_1_1_1_1_1_1_1_1_1_1_1_1_1_1_1_1_1_1_1_1_1_1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4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4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8" name="Google Shape;238;p34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 txBox="1"/>
          <p:nvPr/>
        </p:nvSpPr>
        <p:spPr>
          <a:xfrm>
            <a:off x="753650" y="105050"/>
            <a:ext cx="4511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34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embayaran 3">
  <p:cSld name="CUSTOM_1_1_1_1_1_1_1_1_1_1_1_1_1_1_1_1_1_1_1_1_1_1_1_1_1_1_1_1_1_1_1_1_1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5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5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5" name="Google Shape;245;p35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 txBox="1"/>
          <p:nvPr/>
        </p:nvSpPr>
        <p:spPr>
          <a:xfrm>
            <a:off x="753650" y="105050"/>
            <a:ext cx="414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35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endahara 3">
  <p:cSld name="CUSTOM_1_1_1_1_1_1_1_1_1_1_1_1_1_1_1_1_1_1_1_1_1_1_1_1_1_1_1_1_1_1_1_1_1_1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36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2" name="Google Shape;252;p36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6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Aset 3">
  <p:cSld name="CUSTOM_1_1_1_1_1_1_1_1_1_1_1_1_1_1_1_1_1_1_1_1_1_1_1_1_1_1_1_1_1_1_1_1_1_1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7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37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9" name="Google Shape;259;p37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7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1" name="Google Shape;261;p37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Persediaan 3">
  <p:cSld name="CUSTOM_1_1_1_1_1_1_1_1_1_1_1_1_1_1_1_1_1_1_1_1_1_1_1_1_1_1_1_1_1_1_1_1_1_1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38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6" name="Google Shape;266;p38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8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8" name="Google Shape;268;p38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utang 3">
  <p:cSld name="CUSTOM_1_1_1_1_1_1_1_1_1_1_1_1_1_1_1_1_1_1_1_1_1_1_1_1_1_1_1_1_1_1_1_1_1_1_1_1_1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9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39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9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5" name="Google Shape;275;p39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elaporan 3">
  <p:cSld name="CUSTOM_1_1_1_1_1_1_1_1_1_1_1_1_1_1_1_1_1_1_1_1_1_1_1_1_1_1_1_1_1_1_1_1_1_1_1_1_1_1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0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40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0" name="Google Shape;280;p40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0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2" name="Google Shape;282;p40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omitmen Cover">
  <p:cSld name="CUSTOM_1_1_1_2">
    <p:bg>
      <p:bgPr>
        <a:gradFill flip="none" rotWithShape="1">
          <a:gsLst>
            <a:gs pos="100000">
              <a:srgbClr val="70D2D0"/>
            </a:gs>
            <a:gs pos="15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/>
        </p:nvSpPr>
        <p:spPr>
          <a:xfrm>
            <a:off x="753650" y="105050"/>
            <a:ext cx="6363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516" y="-110354"/>
            <a:ext cx="2316508" cy="88948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7219123" y="9939130"/>
            <a:ext cx="1227901" cy="4075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0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Franklin Gothic Demi" panose="020B0703020102020204" pitchFamily="34" charset="0"/>
              </a:rPr>
              <a:t>Jo Hart</a:t>
            </a:r>
            <a:endParaRPr lang="en-US" sz="2000" b="1" cap="none" spc="0" dirty="0">
              <a:ln w="0"/>
              <a:solidFill>
                <a:schemeClr val="accent1">
                  <a:lumMod val="75000"/>
                </a:schemeClr>
              </a:solidFill>
              <a:effectLst/>
              <a:latin typeface="Franklin Gothic Demi" panose="020B07030201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80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 Contents">
  <p:cSld name="3_No Content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87" name="Google Shape;287;p42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8" name="Google Shape;28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2649201" y="2"/>
            <a:ext cx="5638802" cy="563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1" name="Google Shape;291;p43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2" name="Google Shape;292;p43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174826" cy="717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44" y="9579228"/>
            <a:ext cx="1712295" cy="525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9" name="Google Shape;29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944" y="9579228"/>
            <a:ext cx="1712295" cy="52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152915" y="0"/>
            <a:ext cx="3135085" cy="313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47155" y="9144101"/>
            <a:ext cx="747902" cy="95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 Contents">
  <p:cSld name="1_No Content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" name="Google Shape;30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944" y="9579228"/>
            <a:ext cx="1712295" cy="52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2649201" y="2"/>
            <a:ext cx="5638802" cy="563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09" name="Google Shape;309;p46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10" name="Google Shape;310;p46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1" name="Google Shape;31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944" y="9579228"/>
            <a:ext cx="1712295" cy="52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0" y="0"/>
            <a:ext cx="3135085" cy="313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47155" y="9144101"/>
            <a:ext cx="747902" cy="95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/>
          <p:nvPr/>
        </p:nvSpPr>
        <p:spPr>
          <a:xfrm>
            <a:off x="161400" y="5302200"/>
            <a:ext cx="17965200" cy="482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7"/>
          <p:cNvSpPr txBox="1">
            <a:spLocks noGrp="1"/>
          </p:cNvSpPr>
          <p:nvPr>
            <p:ph type="ctrTitle"/>
          </p:nvPr>
        </p:nvSpPr>
        <p:spPr>
          <a:xfrm>
            <a:off x="971750" y="528950"/>
            <a:ext cx="16367400" cy="2947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17" name="Google Shape;317;p47"/>
          <p:cNvSpPr txBox="1">
            <a:spLocks noGrp="1"/>
          </p:cNvSpPr>
          <p:nvPr>
            <p:ph type="subTitle" idx="1"/>
          </p:nvPr>
        </p:nvSpPr>
        <p:spPr>
          <a:xfrm>
            <a:off x="971750" y="3476150"/>
            <a:ext cx="16367400" cy="1722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8" name="Google Shape;318;p47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"/>
          <p:cNvSpPr/>
          <p:nvPr/>
        </p:nvSpPr>
        <p:spPr>
          <a:xfrm>
            <a:off x="161400" y="5302200"/>
            <a:ext cx="17965200" cy="482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8"/>
          <p:cNvSpPr txBox="1">
            <a:spLocks noGrp="1"/>
          </p:cNvSpPr>
          <p:nvPr>
            <p:ph type="title"/>
          </p:nvPr>
        </p:nvSpPr>
        <p:spPr>
          <a:xfrm>
            <a:off x="971750" y="3429000"/>
            <a:ext cx="16367400" cy="157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embayaran Cover">
  <p:cSld name="CUSTOM_1_1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6"/>
          <p:cNvSpPr txBox="1"/>
          <p:nvPr/>
        </p:nvSpPr>
        <p:spPr>
          <a:xfrm>
            <a:off x="753650" y="105050"/>
            <a:ext cx="5444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endahara Cover">
  <p:cSld name="CUSTOM_1_1_1_1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Aset Cover">
  <p:cSld name="CUSTOM_1_1_1_1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Persediaan Cover">
  <p:cSld name="CUSTOM_1_1_1_1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utang Cover">
  <p:cSld name="CUSTOM_1_1_1_1_1_1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94000">
              <a:srgbClr val="C6ECEC"/>
            </a:gs>
            <a:gs pos="7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8pPr>
            <a:lvl9pPr marL="4114800" lvl="8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80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 rtl="0"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9"/>
          <p:cNvSpPr txBox="1"/>
          <p:nvPr/>
        </p:nvSpPr>
        <p:spPr>
          <a:xfrm>
            <a:off x="3731825" y="4390175"/>
            <a:ext cx="12928800" cy="276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Siklus Ringkas Transaksi </a:t>
            </a:r>
            <a:r>
              <a:rPr lang="en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SAKTI</a:t>
            </a:r>
            <a:endParaRPr lang="id-ID" sz="6000" b="1" dirty="0" smtClea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(Misi EUT SAKTI 2021)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8" name="Google Shape;328;p49"/>
          <p:cNvPicPr preferRelativeResize="0"/>
          <p:nvPr/>
        </p:nvPicPr>
        <p:blipFill rotWithShape="1">
          <a:blip r:embed="rId3">
            <a:alphaModFix/>
          </a:blip>
          <a:srcRect r="77736"/>
          <a:stretch/>
        </p:blipFill>
        <p:spPr>
          <a:xfrm>
            <a:off x="1929800" y="3296475"/>
            <a:ext cx="1261650" cy="36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9" y="1472055"/>
            <a:ext cx="17271551" cy="830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3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37" y="1408260"/>
            <a:ext cx="16862860" cy="813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7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0" y="1514586"/>
            <a:ext cx="17050561" cy="820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1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6" y="1180565"/>
            <a:ext cx="17479612" cy="841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7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0" y="1180565"/>
            <a:ext cx="17290514" cy="834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2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4;p50"/>
          <p:cNvSpPr txBox="1"/>
          <p:nvPr/>
        </p:nvSpPr>
        <p:spPr>
          <a:xfrm>
            <a:off x="786809" y="4452715"/>
            <a:ext cx="16671851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Ulangi perekaman BAST Kontraktual untuk termin 2 dan 3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148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" name="Google Shape;333;p50"/>
          <p:cNvGraphicFramePr/>
          <p:nvPr>
            <p:extLst>
              <p:ext uri="{D42A27DB-BD31-4B8C-83A1-F6EECF244321}">
                <p14:modId xmlns:p14="http://schemas.microsoft.com/office/powerpoint/2010/main" val="90906928"/>
              </p:ext>
            </p:extLst>
          </p:nvPr>
        </p:nvGraphicFramePr>
        <p:xfrm>
          <a:off x="1187849" y="2333564"/>
          <a:ext cx="15912300" cy="7300320"/>
        </p:xfrm>
        <a:graphic>
          <a:graphicData uri="http://schemas.openxmlformats.org/drawingml/2006/table">
            <a:tbl>
              <a:tblPr firstRow="1" bandRow="1">
                <a:noFill/>
                <a:tableStyleId>{DCF62485-A410-4EF7-94FB-85D1C9F0B82F}</a:tableStyleId>
              </a:tblPr>
              <a:tblGrid>
                <a:gridCol w="5304100"/>
                <a:gridCol w="5990674"/>
                <a:gridCol w="4617526"/>
              </a:tblGrid>
              <a:tr h="4722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MODUL </a:t>
                      </a:r>
                      <a:r>
                        <a:rPr lang="id-ID" sz="2800" u="none" strike="noStrike" cap="none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PEMBAYARAN</a:t>
                      </a:r>
                      <a:endParaRPr sz="2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solidFill>
                      <a:srgbClr val="0000FF"/>
                    </a:solidFill>
                  </a:tcPr>
                </a:tc>
              </a:tr>
              <a:tr h="47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Operator </a:t>
                      </a:r>
                      <a:r>
                        <a:rPr lang="id-ID" sz="2800" b="1" u="none" strike="noStrike" cap="none" dirty="0" smtClean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Pembayaran</a:t>
                      </a:r>
                      <a:endParaRPr sz="2800" b="1" u="none" strike="noStrike" cap="none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PPK</a:t>
                      </a:r>
                      <a:endParaRPr sz="2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sz="2800" b="1" i="0" u="none" strike="noStrike" cap="none" dirty="0" smtClean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PPSPM</a:t>
                      </a:r>
                      <a:endParaRPr sz="2800" b="1" i="0" u="none" strike="noStrike" cap="none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Login Sakti dengan role/kewenangan Operator </a:t>
                      </a:r>
                      <a:r>
                        <a:rPr lang="id-ID" sz="1800" u="none" strike="noStrike" cap="none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Pembayaran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Validasi SPP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Login </a:t>
                      </a: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Sakti dengan User </a:t>
                      </a:r>
                      <a:r>
                        <a:rPr lang="en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PPK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(VAL)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13. </a:t>
                      </a:r>
                      <a:r>
                        <a:rPr sz="1800" dirty="0" err="1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Validasi</a:t>
                      </a: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SPM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Login Sakti dengan user PPSPM (APR)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Klik menu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Pembayaran</a:t>
                      </a:r>
                      <a:r>
                        <a:rPr lang="en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&gt; </a:t>
                      </a:r>
                      <a:r>
                        <a:rPr lang="en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RUH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Pembayaran</a:t>
                      </a:r>
                      <a:r>
                        <a:rPr lang="en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-&gt;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catat/ubah SPP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 Klik menu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Pembayaran</a:t>
                      </a:r>
                      <a:r>
                        <a:rPr lang="en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&gt;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Validasi</a:t>
                      </a:r>
                      <a:r>
                        <a:rPr lang="en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-&gt;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Validasi SPP</a:t>
                      </a:r>
                      <a:r>
                        <a:rPr lang="en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lang="id-ID" sz="1800" dirty="0" smtClean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pilih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SPP yg akan divalidasi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14. Klik menu Pembayaran-&gt; Validasi-&gt; Validasi SPM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pilih SPM yg akan divalidasi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</a:t>
                      </a:r>
                      <a:r>
                        <a:rPr lang="en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ilih jenis SPP 111</a:t>
                      </a:r>
                      <a:r>
                        <a:rPr lang="id-ID" sz="1800" baseline="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(Non Gaji Kontraktual)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Pilih Tombol Setuju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r>
                        <a:rPr lang="en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Create ADK SPM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Klik menu Pembayaran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Wingdings" panose="05000000000000000000" pitchFamily="2" charset="2"/>
                        </a:rPr>
                        <a:t> ADK  ADK SPM OTP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Rekam SPP sampai dengan selesai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Create ADK SPP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Klik menu Pembayaran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Wingdings" panose="05000000000000000000" pitchFamily="2" charset="2"/>
                        </a:rPr>
                        <a:t> ADK  ADK SPP OTP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16. Pilih Data SPM yang akan diproses ADK-nya</a:t>
                      </a: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Cetak SPP menu Pembayaran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Wingdings" panose="05000000000000000000" pitchFamily="2" charset="2"/>
                        </a:rPr>
                        <a:t> cetak  Mencetak SPP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 Pilih Data SPP yang akan diproses ADK-nya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17. </a:t>
                      </a:r>
                      <a:r>
                        <a:rPr sz="1800" dirty="0" err="1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Masukkan</a:t>
                      </a: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sz="1800" dirty="0" err="1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kode</a:t>
                      </a: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OTP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200"/>
                        <a:buFont typeface="Arial"/>
                        <a:buNone/>
                      </a:pP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12.</a:t>
                      </a:r>
                      <a:r>
                        <a:rPr lang="id-ID" sz="1800" baseline="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Cetak SPM menu Pembayaran </a:t>
                      </a:r>
                      <a:r>
                        <a:rPr lang="id-ID" sz="1800" baseline="0" dirty="0" smtClean="0">
                          <a:latin typeface="Montserrat"/>
                          <a:ea typeface="Montserrat"/>
                          <a:cs typeface="Montserrat"/>
                          <a:sym typeface="Wingdings" panose="05000000000000000000" pitchFamily="2" charset="2"/>
                        </a:rPr>
                        <a:t> cetak  Mencetak SPM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 </a:t>
                      </a:r>
                      <a:r>
                        <a:rPr sz="1800" dirty="0" err="1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Masukkan</a:t>
                      </a: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sz="1800" dirty="0" err="1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kode</a:t>
                      </a: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OTP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</a:tr>
              <a:tr h="51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200"/>
                        <a:buFont typeface="Arial"/>
                        <a:buNone/>
                      </a:pP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18. </a:t>
                      </a:r>
                      <a:r>
                        <a:rPr sz="1800" dirty="0" err="1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Catat</a:t>
                      </a: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SP2D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200"/>
                        <a:buFont typeface="Arial"/>
                        <a:buNone/>
                      </a:pP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r>
                        <a:rPr lang="x-none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enu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Pembayaran →Catat/Upload→ Catat/Upload SP2D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/>
                </a:tc>
              </a:tr>
            </a:tbl>
          </a:graphicData>
        </a:graphic>
      </p:graphicFrame>
      <p:sp>
        <p:nvSpPr>
          <p:cNvPr id="334" name="Google Shape;334;p50"/>
          <p:cNvSpPr txBox="1"/>
          <p:nvPr/>
        </p:nvSpPr>
        <p:spPr>
          <a:xfrm>
            <a:off x="1187849" y="763934"/>
            <a:ext cx="976368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Manajemen Pembayaran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849" y="1687233"/>
            <a:ext cx="7112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sz="3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Perekaman </a:t>
            </a:r>
            <a:r>
              <a:rPr lang="id-ID" sz="3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SPP Kontraktual</a:t>
            </a:r>
            <a:endParaRPr lang="id-ID"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524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4;p50"/>
          <p:cNvSpPr txBox="1"/>
          <p:nvPr/>
        </p:nvSpPr>
        <p:spPr>
          <a:xfrm>
            <a:off x="5443870" y="214736"/>
            <a:ext cx="784682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Operator Pembayaran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334;p50"/>
          <p:cNvSpPr txBox="1"/>
          <p:nvPr/>
        </p:nvSpPr>
        <p:spPr>
          <a:xfrm>
            <a:off x="0" y="1202842"/>
            <a:ext cx="791062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Perekaman SPP Kontraktual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675" y="1941475"/>
            <a:ext cx="15795218" cy="76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1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2" y="1578382"/>
            <a:ext cx="15925190" cy="539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6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498452" y="988088"/>
            <a:ext cx="15109603" cy="8666273"/>
            <a:chOff x="1440" y="-2436"/>
            <a:chExt cx="9010" cy="4540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-2436"/>
              <a:ext cx="9010" cy="4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7002" y="-777"/>
              <a:ext cx="298" cy="330"/>
            </a:xfrm>
            <a:custGeom>
              <a:avLst/>
              <a:gdLst>
                <a:gd name="T0" fmla="+- 0 7112 7002"/>
                <a:gd name="T1" fmla="*/ T0 w 298"/>
                <a:gd name="T2" fmla="+- 0 -765 -777"/>
                <a:gd name="T3" fmla="*/ -765 h 330"/>
                <a:gd name="T4" fmla="+- 0 7105 7002"/>
                <a:gd name="T5" fmla="*/ T4 w 298"/>
                <a:gd name="T6" fmla="+- 0 -744 -777"/>
                <a:gd name="T7" fmla="*/ -744 h 330"/>
                <a:gd name="T8" fmla="+- 0 7105 7002"/>
                <a:gd name="T9" fmla="*/ T8 w 298"/>
                <a:gd name="T10" fmla="+- 0 -722 -777"/>
                <a:gd name="T11" fmla="*/ -722 h 330"/>
                <a:gd name="T12" fmla="+- 0 7002 7002"/>
                <a:gd name="T13" fmla="*/ T12 w 298"/>
                <a:gd name="T14" fmla="+- 0 -700 -777"/>
                <a:gd name="T15" fmla="*/ -700 h 330"/>
                <a:gd name="T16" fmla="+- 0 7105 7002"/>
                <a:gd name="T17" fmla="*/ T16 w 298"/>
                <a:gd name="T18" fmla="+- 0 -639 -777"/>
                <a:gd name="T19" fmla="*/ -639 h 330"/>
                <a:gd name="T20" fmla="+- 0 7105 7002"/>
                <a:gd name="T21" fmla="*/ T20 w 298"/>
                <a:gd name="T22" fmla="+- 0 -479 -777"/>
                <a:gd name="T23" fmla="*/ -479 h 330"/>
                <a:gd name="T24" fmla="+- 0 7106 7002"/>
                <a:gd name="T25" fmla="*/ T24 w 298"/>
                <a:gd name="T26" fmla="+- 0 -472 -777"/>
                <a:gd name="T27" fmla="*/ -472 h 330"/>
                <a:gd name="T28" fmla="+- 0 7117 7002"/>
                <a:gd name="T29" fmla="*/ T28 w 298"/>
                <a:gd name="T30" fmla="+- 0 -454 -777"/>
                <a:gd name="T31" fmla="*/ -454 h 330"/>
                <a:gd name="T32" fmla="+- 0 7138 7002"/>
                <a:gd name="T33" fmla="*/ T32 w 298"/>
                <a:gd name="T34" fmla="+- 0 -447 -777"/>
                <a:gd name="T35" fmla="*/ -447 h 330"/>
                <a:gd name="T36" fmla="+- 0 7267 7002"/>
                <a:gd name="T37" fmla="*/ T36 w 298"/>
                <a:gd name="T38" fmla="+- 0 -447 -777"/>
                <a:gd name="T39" fmla="*/ -447 h 330"/>
                <a:gd name="T40" fmla="+- 0 7274 7002"/>
                <a:gd name="T41" fmla="*/ T40 w 298"/>
                <a:gd name="T42" fmla="+- 0 -447 -777"/>
                <a:gd name="T43" fmla="*/ -447 h 330"/>
                <a:gd name="T44" fmla="+- 0 7293 7002"/>
                <a:gd name="T45" fmla="*/ T44 w 298"/>
                <a:gd name="T46" fmla="+- 0 -459 -777"/>
                <a:gd name="T47" fmla="*/ -459 h 330"/>
                <a:gd name="T48" fmla="+- 0 7300 7002"/>
                <a:gd name="T49" fmla="*/ T48 w 298"/>
                <a:gd name="T50" fmla="+- 0 -479 -777"/>
                <a:gd name="T51" fmla="*/ -479 h 330"/>
                <a:gd name="T52" fmla="+- 0 7300 7002"/>
                <a:gd name="T53" fmla="*/ T52 w 298"/>
                <a:gd name="T54" fmla="+- 0 -744 -777"/>
                <a:gd name="T55" fmla="*/ -744 h 330"/>
                <a:gd name="T56" fmla="+- 0 7299 7002"/>
                <a:gd name="T57" fmla="*/ T56 w 298"/>
                <a:gd name="T58" fmla="+- 0 -751 -777"/>
                <a:gd name="T59" fmla="*/ -751 h 330"/>
                <a:gd name="T60" fmla="+- 0 7288 7002"/>
                <a:gd name="T61" fmla="*/ T60 w 298"/>
                <a:gd name="T62" fmla="+- 0 -769 -777"/>
                <a:gd name="T63" fmla="*/ -769 h 330"/>
                <a:gd name="T64" fmla="+- 0 7267 7002"/>
                <a:gd name="T65" fmla="*/ T64 w 298"/>
                <a:gd name="T66" fmla="+- 0 -777 -777"/>
                <a:gd name="T67" fmla="*/ -777 h 330"/>
                <a:gd name="T68" fmla="+- 0 7138 7002"/>
                <a:gd name="T69" fmla="*/ T68 w 298"/>
                <a:gd name="T70" fmla="+- 0 -777 -777"/>
                <a:gd name="T71" fmla="*/ -777 h 330"/>
                <a:gd name="T72" fmla="+- 0 7131 7002"/>
                <a:gd name="T73" fmla="*/ T72 w 298"/>
                <a:gd name="T74" fmla="+- 0 -776 -777"/>
                <a:gd name="T75" fmla="*/ -776 h 330"/>
                <a:gd name="T76" fmla="+- 0 7112 7002"/>
                <a:gd name="T77" fmla="*/ T76 w 298"/>
                <a:gd name="T78" fmla="+- 0 -765 -777"/>
                <a:gd name="T79" fmla="*/ -765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298" h="330">
                  <a:moveTo>
                    <a:pt x="110" y="12"/>
                  </a:moveTo>
                  <a:lnTo>
                    <a:pt x="103" y="33"/>
                  </a:lnTo>
                  <a:lnTo>
                    <a:pt x="103" y="55"/>
                  </a:lnTo>
                  <a:lnTo>
                    <a:pt x="0" y="77"/>
                  </a:lnTo>
                  <a:lnTo>
                    <a:pt x="103" y="138"/>
                  </a:lnTo>
                  <a:lnTo>
                    <a:pt x="103" y="298"/>
                  </a:lnTo>
                  <a:lnTo>
                    <a:pt x="104" y="305"/>
                  </a:lnTo>
                  <a:lnTo>
                    <a:pt x="115" y="323"/>
                  </a:lnTo>
                  <a:lnTo>
                    <a:pt x="136" y="330"/>
                  </a:lnTo>
                  <a:lnTo>
                    <a:pt x="265" y="330"/>
                  </a:lnTo>
                  <a:lnTo>
                    <a:pt x="272" y="330"/>
                  </a:lnTo>
                  <a:lnTo>
                    <a:pt x="291" y="318"/>
                  </a:lnTo>
                  <a:lnTo>
                    <a:pt x="298" y="298"/>
                  </a:lnTo>
                  <a:lnTo>
                    <a:pt x="298" y="33"/>
                  </a:lnTo>
                  <a:lnTo>
                    <a:pt x="297" y="26"/>
                  </a:lnTo>
                  <a:lnTo>
                    <a:pt x="286" y="8"/>
                  </a:lnTo>
                  <a:lnTo>
                    <a:pt x="265" y="0"/>
                  </a:lnTo>
                  <a:lnTo>
                    <a:pt x="136" y="0"/>
                  </a:lnTo>
                  <a:lnTo>
                    <a:pt x="129" y="1"/>
                  </a:lnTo>
                  <a:lnTo>
                    <a:pt x="110" y="12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002" y="-777"/>
              <a:ext cx="298" cy="330"/>
            </a:xfrm>
            <a:custGeom>
              <a:avLst/>
              <a:gdLst>
                <a:gd name="T0" fmla="+- 0 7105 7002"/>
                <a:gd name="T1" fmla="*/ T0 w 298"/>
                <a:gd name="T2" fmla="+- 0 -744 -777"/>
                <a:gd name="T3" fmla="*/ -744 h 330"/>
                <a:gd name="T4" fmla="+- 0 7112 7002"/>
                <a:gd name="T5" fmla="*/ T4 w 298"/>
                <a:gd name="T6" fmla="+- 0 -765 -777"/>
                <a:gd name="T7" fmla="*/ -765 h 330"/>
                <a:gd name="T8" fmla="+- 0 7131 7002"/>
                <a:gd name="T9" fmla="*/ T8 w 298"/>
                <a:gd name="T10" fmla="+- 0 -776 -777"/>
                <a:gd name="T11" fmla="*/ -776 h 330"/>
                <a:gd name="T12" fmla="+- 0 7138 7002"/>
                <a:gd name="T13" fmla="*/ T12 w 298"/>
                <a:gd name="T14" fmla="+- 0 -777 -777"/>
                <a:gd name="T15" fmla="*/ -777 h 330"/>
                <a:gd name="T16" fmla="+- 0 7186 7002"/>
                <a:gd name="T17" fmla="*/ T16 w 298"/>
                <a:gd name="T18" fmla="+- 0 -777 -777"/>
                <a:gd name="T19" fmla="*/ -777 h 330"/>
                <a:gd name="T20" fmla="+- 0 7267 7002"/>
                <a:gd name="T21" fmla="*/ T20 w 298"/>
                <a:gd name="T22" fmla="+- 0 -777 -777"/>
                <a:gd name="T23" fmla="*/ -777 h 330"/>
                <a:gd name="T24" fmla="+- 0 7288 7002"/>
                <a:gd name="T25" fmla="*/ T24 w 298"/>
                <a:gd name="T26" fmla="+- 0 -769 -777"/>
                <a:gd name="T27" fmla="*/ -769 h 330"/>
                <a:gd name="T28" fmla="+- 0 7299 7002"/>
                <a:gd name="T29" fmla="*/ T28 w 298"/>
                <a:gd name="T30" fmla="+- 0 -751 -777"/>
                <a:gd name="T31" fmla="*/ -751 h 330"/>
                <a:gd name="T32" fmla="+- 0 7300 7002"/>
                <a:gd name="T33" fmla="*/ T32 w 298"/>
                <a:gd name="T34" fmla="+- 0 -744 -777"/>
                <a:gd name="T35" fmla="*/ -744 h 330"/>
                <a:gd name="T36" fmla="+- 0 7300 7002"/>
                <a:gd name="T37" fmla="*/ T36 w 298"/>
                <a:gd name="T38" fmla="+- 0 -722 -777"/>
                <a:gd name="T39" fmla="*/ -722 h 330"/>
                <a:gd name="T40" fmla="+- 0 7300 7002"/>
                <a:gd name="T41" fmla="*/ T40 w 298"/>
                <a:gd name="T42" fmla="+- 0 -639 -777"/>
                <a:gd name="T43" fmla="*/ -639 h 330"/>
                <a:gd name="T44" fmla="+- 0 7300 7002"/>
                <a:gd name="T45" fmla="*/ T44 w 298"/>
                <a:gd name="T46" fmla="+- 0 -479 -777"/>
                <a:gd name="T47" fmla="*/ -479 h 330"/>
                <a:gd name="T48" fmla="+- 0 7293 7002"/>
                <a:gd name="T49" fmla="*/ T48 w 298"/>
                <a:gd name="T50" fmla="+- 0 -459 -777"/>
                <a:gd name="T51" fmla="*/ -459 h 330"/>
                <a:gd name="T52" fmla="+- 0 7274 7002"/>
                <a:gd name="T53" fmla="*/ T52 w 298"/>
                <a:gd name="T54" fmla="+- 0 -447 -777"/>
                <a:gd name="T55" fmla="*/ -447 h 330"/>
                <a:gd name="T56" fmla="+- 0 7267 7002"/>
                <a:gd name="T57" fmla="*/ T56 w 298"/>
                <a:gd name="T58" fmla="+- 0 -447 -777"/>
                <a:gd name="T59" fmla="*/ -447 h 330"/>
                <a:gd name="T60" fmla="+- 0 7186 7002"/>
                <a:gd name="T61" fmla="*/ T60 w 298"/>
                <a:gd name="T62" fmla="+- 0 -447 -777"/>
                <a:gd name="T63" fmla="*/ -447 h 330"/>
                <a:gd name="T64" fmla="+- 0 7138 7002"/>
                <a:gd name="T65" fmla="*/ T64 w 298"/>
                <a:gd name="T66" fmla="+- 0 -447 -777"/>
                <a:gd name="T67" fmla="*/ -447 h 330"/>
                <a:gd name="T68" fmla="+- 0 7117 7002"/>
                <a:gd name="T69" fmla="*/ T68 w 298"/>
                <a:gd name="T70" fmla="+- 0 -454 -777"/>
                <a:gd name="T71" fmla="*/ -454 h 330"/>
                <a:gd name="T72" fmla="+- 0 7106 7002"/>
                <a:gd name="T73" fmla="*/ T72 w 298"/>
                <a:gd name="T74" fmla="+- 0 -472 -777"/>
                <a:gd name="T75" fmla="*/ -472 h 330"/>
                <a:gd name="T76" fmla="+- 0 7105 7002"/>
                <a:gd name="T77" fmla="*/ T76 w 298"/>
                <a:gd name="T78" fmla="+- 0 -479 -777"/>
                <a:gd name="T79" fmla="*/ -479 h 330"/>
                <a:gd name="T80" fmla="+- 0 7105 7002"/>
                <a:gd name="T81" fmla="*/ T80 w 298"/>
                <a:gd name="T82" fmla="+- 0 -639 -777"/>
                <a:gd name="T83" fmla="*/ -639 h 330"/>
                <a:gd name="T84" fmla="+- 0 7002 7002"/>
                <a:gd name="T85" fmla="*/ T84 w 298"/>
                <a:gd name="T86" fmla="+- 0 -700 -777"/>
                <a:gd name="T87" fmla="*/ -700 h 330"/>
                <a:gd name="T88" fmla="+- 0 7105 7002"/>
                <a:gd name="T89" fmla="*/ T88 w 298"/>
                <a:gd name="T90" fmla="+- 0 -722 -777"/>
                <a:gd name="T91" fmla="*/ -722 h 330"/>
                <a:gd name="T92" fmla="+- 0 7105 7002"/>
                <a:gd name="T93" fmla="*/ T92 w 298"/>
                <a:gd name="T94" fmla="+- 0 -744 -777"/>
                <a:gd name="T95" fmla="*/ -744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298" h="330">
                  <a:moveTo>
                    <a:pt x="103" y="33"/>
                  </a:moveTo>
                  <a:lnTo>
                    <a:pt x="110" y="12"/>
                  </a:lnTo>
                  <a:lnTo>
                    <a:pt x="129" y="1"/>
                  </a:lnTo>
                  <a:lnTo>
                    <a:pt x="136" y="0"/>
                  </a:lnTo>
                  <a:lnTo>
                    <a:pt x="184" y="0"/>
                  </a:lnTo>
                  <a:lnTo>
                    <a:pt x="265" y="0"/>
                  </a:lnTo>
                  <a:lnTo>
                    <a:pt x="286" y="8"/>
                  </a:lnTo>
                  <a:lnTo>
                    <a:pt x="297" y="26"/>
                  </a:lnTo>
                  <a:lnTo>
                    <a:pt x="298" y="33"/>
                  </a:lnTo>
                  <a:lnTo>
                    <a:pt x="298" y="55"/>
                  </a:lnTo>
                  <a:lnTo>
                    <a:pt x="298" y="138"/>
                  </a:lnTo>
                  <a:lnTo>
                    <a:pt x="298" y="298"/>
                  </a:lnTo>
                  <a:lnTo>
                    <a:pt x="291" y="318"/>
                  </a:lnTo>
                  <a:lnTo>
                    <a:pt x="272" y="330"/>
                  </a:lnTo>
                  <a:lnTo>
                    <a:pt x="265" y="330"/>
                  </a:lnTo>
                  <a:lnTo>
                    <a:pt x="184" y="330"/>
                  </a:lnTo>
                  <a:lnTo>
                    <a:pt x="136" y="330"/>
                  </a:lnTo>
                  <a:lnTo>
                    <a:pt x="115" y="323"/>
                  </a:lnTo>
                  <a:lnTo>
                    <a:pt x="104" y="305"/>
                  </a:lnTo>
                  <a:lnTo>
                    <a:pt x="103" y="298"/>
                  </a:lnTo>
                  <a:lnTo>
                    <a:pt x="103" y="138"/>
                  </a:lnTo>
                  <a:lnTo>
                    <a:pt x="0" y="77"/>
                  </a:lnTo>
                  <a:lnTo>
                    <a:pt x="103" y="55"/>
                  </a:lnTo>
                  <a:lnTo>
                    <a:pt x="103" y="33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530" y="-256"/>
              <a:ext cx="331" cy="330"/>
            </a:xfrm>
            <a:custGeom>
              <a:avLst/>
              <a:gdLst>
                <a:gd name="T0" fmla="+- 0 9673 9530"/>
                <a:gd name="T1" fmla="*/ T0 w 331"/>
                <a:gd name="T2" fmla="+- 0 -244 -256"/>
                <a:gd name="T3" fmla="*/ -244 h 330"/>
                <a:gd name="T4" fmla="+- 0 9666 9530"/>
                <a:gd name="T5" fmla="*/ T4 w 331"/>
                <a:gd name="T6" fmla="+- 0 -223 -256"/>
                <a:gd name="T7" fmla="*/ -223 h 330"/>
                <a:gd name="T8" fmla="+- 0 9666 9530"/>
                <a:gd name="T9" fmla="*/ T8 w 331"/>
                <a:gd name="T10" fmla="+- 0 -201 -256"/>
                <a:gd name="T11" fmla="*/ -201 h 330"/>
                <a:gd name="T12" fmla="+- 0 9530 9530"/>
                <a:gd name="T13" fmla="*/ T12 w 331"/>
                <a:gd name="T14" fmla="+- 0 -184 -256"/>
                <a:gd name="T15" fmla="*/ -184 h 330"/>
                <a:gd name="T16" fmla="+- 0 9666 9530"/>
                <a:gd name="T17" fmla="*/ T16 w 331"/>
                <a:gd name="T18" fmla="+- 0 -118 -256"/>
                <a:gd name="T19" fmla="*/ -118 h 330"/>
                <a:gd name="T20" fmla="+- 0 9666 9530"/>
                <a:gd name="T21" fmla="*/ T20 w 331"/>
                <a:gd name="T22" fmla="+- 0 42 -256"/>
                <a:gd name="T23" fmla="*/ 42 h 330"/>
                <a:gd name="T24" fmla="+- 0 9667 9530"/>
                <a:gd name="T25" fmla="*/ T24 w 331"/>
                <a:gd name="T26" fmla="+- 0 49 -256"/>
                <a:gd name="T27" fmla="*/ 49 h 330"/>
                <a:gd name="T28" fmla="+- 0 9678 9530"/>
                <a:gd name="T29" fmla="*/ T28 w 331"/>
                <a:gd name="T30" fmla="+- 0 67 -256"/>
                <a:gd name="T31" fmla="*/ 67 h 330"/>
                <a:gd name="T32" fmla="+- 0 9699 9530"/>
                <a:gd name="T33" fmla="*/ T32 w 331"/>
                <a:gd name="T34" fmla="+- 0 74 -256"/>
                <a:gd name="T35" fmla="*/ 74 h 330"/>
                <a:gd name="T36" fmla="+- 0 9829 9530"/>
                <a:gd name="T37" fmla="*/ T36 w 331"/>
                <a:gd name="T38" fmla="+- 0 74 -256"/>
                <a:gd name="T39" fmla="*/ 74 h 330"/>
                <a:gd name="T40" fmla="+- 0 9835 9530"/>
                <a:gd name="T41" fmla="*/ T40 w 331"/>
                <a:gd name="T42" fmla="+- 0 74 -256"/>
                <a:gd name="T43" fmla="*/ 74 h 330"/>
                <a:gd name="T44" fmla="+- 0 9854 9530"/>
                <a:gd name="T45" fmla="*/ T44 w 331"/>
                <a:gd name="T46" fmla="+- 0 62 -256"/>
                <a:gd name="T47" fmla="*/ 62 h 330"/>
                <a:gd name="T48" fmla="+- 0 9861 9530"/>
                <a:gd name="T49" fmla="*/ T48 w 331"/>
                <a:gd name="T50" fmla="+- 0 42 -256"/>
                <a:gd name="T51" fmla="*/ 42 h 330"/>
                <a:gd name="T52" fmla="+- 0 9861 9530"/>
                <a:gd name="T53" fmla="*/ T52 w 331"/>
                <a:gd name="T54" fmla="+- 0 -223 -256"/>
                <a:gd name="T55" fmla="*/ -223 h 330"/>
                <a:gd name="T56" fmla="+- 0 9860 9530"/>
                <a:gd name="T57" fmla="*/ T56 w 331"/>
                <a:gd name="T58" fmla="+- 0 -230 -256"/>
                <a:gd name="T59" fmla="*/ -230 h 330"/>
                <a:gd name="T60" fmla="+- 0 9849 9530"/>
                <a:gd name="T61" fmla="*/ T60 w 331"/>
                <a:gd name="T62" fmla="+- 0 -248 -256"/>
                <a:gd name="T63" fmla="*/ -248 h 330"/>
                <a:gd name="T64" fmla="+- 0 9829 9530"/>
                <a:gd name="T65" fmla="*/ T64 w 331"/>
                <a:gd name="T66" fmla="+- 0 -256 -256"/>
                <a:gd name="T67" fmla="*/ -256 h 330"/>
                <a:gd name="T68" fmla="+- 0 9699 9530"/>
                <a:gd name="T69" fmla="*/ T68 w 331"/>
                <a:gd name="T70" fmla="+- 0 -256 -256"/>
                <a:gd name="T71" fmla="*/ -256 h 330"/>
                <a:gd name="T72" fmla="+- 0 9692 9530"/>
                <a:gd name="T73" fmla="*/ T72 w 331"/>
                <a:gd name="T74" fmla="+- 0 -255 -256"/>
                <a:gd name="T75" fmla="*/ -255 h 330"/>
                <a:gd name="T76" fmla="+- 0 9673 9530"/>
                <a:gd name="T77" fmla="*/ T76 w 331"/>
                <a:gd name="T78" fmla="+- 0 -244 -256"/>
                <a:gd name="T79" fmla="*/ -244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31" h="330">
                  <a:moveTo>
                    <a:pt x="143" y="12"/>
                  </a:moveTo>
                  <a:lnTo>
                    <a:pt x="136" y="33"/>
                  </a:lnTo>
                  <a:lnTo>
                    <a:pt x="136" y="55"/>
                  </a:lnTo>
                  <a:lnTo>
                    <a:pt x="0" y="72"/>
                  </a:lnTo>
                  <a:lnTo>
                    <a:pt x="136" y="138"/>
                  </a:lnTo>
                  <a:lnTo>
                    <a:pt x="136" y="298"/>
                  </a:lnTo>
                  <a:lnTo>
                    <a:pt x="137" y="305"/>
                  </a:lnTo>
                  <a:lnTo>
                    <a:pt x="148" y="323"/>
                  </a:lnTo>
                  <a:lnTo>
                    <a:pt x="169" y="330"/>
                  </a:lnTo>
                  <a:lnTo>
                    <a:pt x="299" y="330"/>
                  </a:lnTo>
                  <a:lnTo>
                    <a:pt x="305" y="330"/>
                  </a:lnTo>
                  <a:lnTo>
                    <a:pt x="324" y="318"/>
                  </a:lnTo>
                  <a:lnTo>
                    <a:pt x="331" y="298"/>
                  </a:lnTo>
                  <a:lnTo>
                    <a:pt x="331" y="33"/>
                  </a:lnTo>
                  <a:lnTo>
                    <a:pt x="330" y="26"/>
                  </a:lnTo>
                  <a:lnTo>
                    <a:pt x="319" y="8"/>
                  </a:lnTo>
                  <a:lnTo>
                    <a:pt x="299" y="0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43" y="12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9530" y="-256"/>
              <a:ext cx="331" cy="330"/>
            </a:xfrm>
            <a:custGeom>
              <a:avLst/>
              <a:gdLst>
                <a:gd name="T0" fmla="+- 0 9666 9530"/>
                <a:gd name="T1" fmla="*/ T0 w 331"/>
                <a:gd name="T2" fmla="+- 0 -223 -256"/>
                <a:gd name="T3" fmla="*/ -223 h 330"/>
                <a:gd name="T4" fmla="+- 0 9673 9530"/>
                <a:gd name="T5" fmla="*/ T4 w 331"/>
                <a:gd name="T6" fmla="+- 0 -244 -256"/>
                <a:gd name="T7" fmla="*/ -244 h 330"/>
                <a:gd name="T8" fmla="+- 0 9692 9530"/>
                <a:gd name="T9" fmla="*/ T8 w 331"/>
                <a:gd name="T10" fmla="+- 0 -255 -256"/>
                <a:gd name="T11" fmla="*/ -255 h 330"/>
                <a:gd name="T12" fmla="+- 0 9699 9530"/>
                <a:gd name="T13" fmla="*/ T12 w 331"/>
                <a:gd name="T14" fmla="+- 0 -256 -256"/>
                <a:gd name="T15" fmla="*/ -256 h 330"/>
                <a:gd name="T16" fmla="+- 0 9747 9530"/>
                <a:gd name="T17" fmla="*/ T16 w 331"/>
                <a:gd name="T18" fmla="+- 0 -256 -256"/>
                <a:gd name="T19" fmla="*/ -256 h 330"/>
                <a:gd name="T20" fmla="+- 0 9829 9530"/>
                <a:gd name="T21" fmla="*/ T20 w 331"/>
                <a:gd name="T22" fmla="+- 0 -256 -256"/>
                <a:gd name="T23" fmla="*/ -256 h 330"/>
                <a:gd name="T24" fmla="+- 0 9849 9530"/>
                <a:gd name="T25" fmla="*/ T24 w 331"/>
                <a:gd name="T26" fmla="+- 0 -248 -256"/>
                <a:gd name="T27" fmla="*/ -248 h 330"/>
                <a:gd name="T28" fmla="+- 0 9860 9530"/>
                <a:gd name="T29" fmla="*/ T28 w 331"/>
                <a:gd name="T30" fmla="+- 0 -230 -256"/>
                <a:gd name="T31" fmla="*/ -230 h 330"/>
                <a:gd name="T32" fmla="+- 0 9861 9530"/>
                <a:gd name="T33" fmla="*/ T32 w 331"/>
                <a:gd name="T34" fmla="+- 0 -223 -256"/>
                <a:gd name="T35" fmla="*/ -223 h 330"/>
                <a:gd name="T36" fmla="+- 0 9861 9530"/>
                <a:gd name="T37" fmla="*/ T36 w 331"/>
                <a:gd name="T38" fmla="+- 0 -201 -256"/>
                <a:gd name="T39" fmla="*/ -201 h 330"/>
                <a:gd name="T40" fmla="+- 0 9861 9530"/>
                <a:gd name="T41" fmla="*/ T40 w 331"/>
                <a:gd name="T42" fmla="+- 0 -118 -256"/>
                <a:gd name="T43" fmla="*/ -118 h 330"/>
                <a:gd name="T44" fmla="+- 0 9861 9530"/>
                <a:gd name="T45" fmla="*/ T44 w 331"/>
                <a:gd name="T46" fmla="+- 0 42 -256"/>
                <a:gd name="T47" fmla="*/ 42 h 330"/>
                <a:gd name="T48" fmla="+- 0 9854 9530"/>
                <a:gd name="T49" fmla="*/ T48 w 331"/>
                <a:gd name="T50" fmla="+- 0 62 -256"/>
                <a:gd name="T51" fmla="*/ 62 h 330"/>
                <a:gd name="T52" fmla="+- 0 9835 9530"/>
                <a:gd name="T53" fmla="*/ T52 w 331"/>
                <a:gd name="T54" fmla="+- 0 74 -256"/>
                <a:gd name="T55" fmla="*/ 74 h 330"/>
                <a:gd name="T56" fmla="+- 0 9829 9530"/>
                <a:gd name="T57" fmla="*/ T56 w 331"/>
                <a:gd name="T58" fmla="+- 0 74 -256"/>
                <a:gd name="T59" fmla="*/ 74 h 330"/>
                <a:gd name="T60" fmla="+- 0 9747 9530"/>
                <a:gd name="T61" fmla="*/ T60 w 331"/>
                <a:gd name="T62" fmla="+- 0 74 -256"/>
                <a:gd name="T63" fmla="*/ 74 h 330"/>
                <a:gd name="T64" fmla="+- 0 9699 9530"/>
                <a:gd name="T65" fmla="*/ T64 w 331"/>
                <a:gd name="T66" fmla="+- 0 74 -256"/>
                <a:gd name="T67" fmla="*/ 74 h 330"/>
                <a:gd name="T68" fmla="+- 0 9678 9530"/>
                <a:gd name="T69" fmla="*/ T68 w 331"/>
                <a:gd name="T70" fmla="+- 0 67 -256"/>
                <a:gd name="T71" fmla="*/ 67 h 330"/>
                <a:gd name="T72" fmla="+- 0 9667 9530"/>
                <a:gd name="T73" fmla="*/ T72 w 331"/>
                <a:gd name="T74" fmla="+- 0 49 -256"/>
                <a:gd name="T75" fmla="*/ 49 h 330"/>
                <a:gd name="T76" fmla="+- 0 9666 9530"/>
                <a:gd name="T77" fmla="*/ T76 w 331"/>
                <a:gd name="T78" fmla="+- 0 42 -256"/>
                <a:gd name="T79" fmla="*/ 42 h 330"/>
                <a:gd name="T80" fmla="+- 0 9666 9530"/>
                <a:gd name="T81" fmla="*/ T80 w 331"/>
                <a:gd name="T82" fmla="+- 0 -118 -256"/>
                <a:gd name="T83" fmla="*/ -118 h 330"/>
                <a:gd name="T84" fmla="+- 0 9530 9530"/>
                <a:gd name="T85" fmla="*/ T84 w 331"/>
                <a:gd name="T86" fmla="+- 0 -184 -256"/>
                <a:gd name="T87" fmla="*/ -184 h 330"/>
                <a:gd name="T88" fmla="+- 0 9666 9530"/>
                <a:gd name="T89" fmla="*/ T88 w 331"/>
                <a:gd name="T90" fmla="+- 0 -201 -256"/>
                <a:gd name="T91" fmla="*/ -201 h 330"/>
                <a:gd name="T92" fmla="+- 0 9666 9530"/>
                <a:gd name="T93" fmla="*/ T92 w 331"/>
                <a:gd name="T94" fmla="+- 0 -223 -256"/>
                <a:gd name="T95" fmla="*/ -223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331" h="330">
                  <a:moveTo>
                    <a:pt x="136" y="33"/>
                  </a:moveTo>
                  <a:lnTo>
                    <a:pt x="143" y="12"/>
                  </a:lnTo>
                  <a:lnTo>
                    <a:pt x="162" y="1"/>
                  </a:lnTo>
                  <a:lnTo>
                    <a:pt x="169" y="0"/>
                  </a:lnTo>
                  <a:lnTo>
                    <a:pt x="217" y="0"/>
                  </a:lnTo>
                  <a:lnTo>
                    <a:pt x="299" y="0"/>
                  </a:lnTo>
                  <a:lnTo>
                    <a:pt x="319" y="8"/>
                  </a:lnTo>
                  <a:lnTo>
                    <a:pt x="330" y="26"/>
                  </a:lnTo>
                  <a:lnTo>
                    <a:pt x="331" y="33"/>
                  </a:lnTo>
                  <a:lnTo>
                    <a:pt x="331" y="55"/>
                  </a:lnTo>
                  <a:lnTo>
                    <a:pt x="331" y="138"/>
                  </a:lnTo>
                  <a:lnTo>
                    <a:pt x="331" y="298"/>
                  </a:lnTo>
                  <a:lnTo>
                    <a:pt x="324" y="318"/>
                  </a:lnTo>
                  <a:lnTo>
                    <a:pt x="305" y="330"/>
                  </a:lnTo>
                  <a:lnTo>
                    <a:pt x="299" y="330"/>
                  </a:lnTo>
                  <a:lnTo>
                    <a:pt x="217" y="330"/>
                  </a:lnTo>
                  <a:lnTo>
                    <a:pt x="169" y="330"/>
                  </a:lnTo>
                  <a:lnTo>
                    <a:pt x="148" y="323"/>
                  </a:lnTo>
                  <a:lnTo>
                    <a:pt x="137" y="305"/>
                  </a:lnTo>
                  <a:lnTo>
                    <a:pt x="136" y="298"/>
                  </a:lnTo>
                  <a:lnTo>
                    <a:pt x="136" y="138"/>
                  </a:lnTo>
                  <a:lnTo>
                    <a:pt x="0" y="72"/>
                  </a:lnTo>
                  <a:lnTo>
                    <a:pt x="136" y="55"/>
                  </a:lnTo>
                  <a:lnTo>
                    <a:pt x="136" y="33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619" y="-134"/>
              <a:ext cx="326" cy="330"/>
            </a:xfrm>
            <a:custGeom>
              <a:avLst/>
              <a:gdLst>
                <a:gd name="T0" fmla="+- 0 4757 4619"/>
                <a:gd name="T1" fmla="*/ T0 w 326"/>
                <a:gd name="T2" fmla="+- 0 -122 -134"/>
                <a:gd name="T3" fmla="*/ -122 h 330"/>
                <a:gd name="T4" fmla="+- 0 4750 4619"/>
                <a:gd name="T5" fmla="*/ T4 w 326"/>
                <a:gd name="T6" fmla="+- 0 -101 -134"/>
                <a:gd name="T7" fmla="*/ -101 h 330"/>
                <a:gd name="T8" fmla="+- 0 4750 4619"/>
                <a:gd name="T9" fmla="*/ T8 w 326"/>
                <a:gd name="T10" fmla="+- 0 59 -134"/>
                <a:gd name="T11" fmla="*/ 59 h 330"/>
                <a:gd name="T12" fmla="+- 0 4619 4619"/>
                <a:gd name="T13" fmla="*/ T12 w 326"/>
                <a:gd name="T14" fmla="+- 0 32 -134"/>
                <a:gd name="T15" fmla="*/ 32 h 330"/>
                <a:gd name="T16" fmla="+- 0 4750 4619"/>
                <a:gd name="T17" fmla="*/ T16 w 326"/>
                <a:gd name="T18" fmla="+- 0 141 -134"/>
                <a:gd name="T19" fmla="*/ 141 h 330"/>
                <a:gd name="T20" fmla="+- 0 4750 4619"/>
                <a:gd name="T21" fmla="*/ T20 w 326"/>
                <a:gd name="T22" fmla="+- 0 164 -134"/>
                <a:gd name="T23" fmla="*/ 164 h 330"/>
                <a:gd name="T24" fmla="+- 0 4751 4619"/>
                <a:gd name="T25" fmla="*/ T24 w 326"/>
                <a:gd name="T26" fmla="+- 0 171 -134"/>
                <a:gd name="T27" fmla="*/ 171 h 330"/>
                <a:gd name="T28" fmla="+- 0 4762 4619"/>
                <a:gd name="T29" fmla="*/ T28 w 326"/>
                <a:gd name="T30" fmla="+- 0 189 -134"/>
                <a:gd name="T31" fmla="*/ 189 h 330"/>
                <a:gd name="T32" fmla="+- 0 4783 4619"/>
                <a:gd name="T33" fmla="*/ T32 w 326"/>
                <a:gd name="T34" fmla="+- 0 196 -134"/>
                <a:gd name="T35" fmla="*/ 196 h 330"/>
                <a:gd name="T36" fmla="+- 0 4912 4619"/>
                <a:gd name="T37" fmla="*/ T36 w 326"/>
                <a:gd name="T38" fmla="+- 0 196 -134"/>
                <a:gd name="T39" fmla="*/ 196 h 330"/>
                <a:gd name="T40" fmla="+- 0 4919 4619"/>
                <a:gd name="T41" fmla="*/ T40 w 326"/>
                <a:gd name="T42" fmla="+- 0 196 -134"/>
                <a:gd name="T43" fmla="*/ 196 h 330"/>
                <a:gd name="T44" fmla="+- 0 4938 4619"/>
                <a:gd name="T45" fmla="*/ T44 w 326"/>
                <a:gd name="T46" fmla="+- 0 184 -134"/>
                <a:gd name="T47" fmla="*/ 184 h 330"/>
                <a:gd name="T48" fmla="+- 0 4945 4619"/>
                <a:gd name="T49" fmla="*/ T48 w 326"/>
                <a:gd name="T50" fmla="+- 0 164 -134"/>
                <a:gd name="T51" fmla="*/ 164 h 330"/>
                <a:gd name="T52" fmla="+- 0 4945 4619"/>
                <a:gd name="T53" fmla="*/ T52 w 326"/>
                <a:gd name="T54" fmla="+- 0 -101 -134"/>
                <a:gd name="T55" fmla="*/ -101 h 330"/>
                <a:gd name="T56" fmla="+- 0 4944 4619"/>
                <a:gd name="T57" fmla="*/ T56 w 326"/>
                <a:gd name="T58" fmla="+- 0 -108 -134"/>
                <a:gd name="T59" fmla="*/ -108 h 330"/>
                <a:gd name="T60" fmla="+- 0 4933 4619"/>
                <a:gd name="T61" fmla="*/ T60 w 326"/>
                <a:gd name="T62" fmla="+- 0 -126 -134"/>
                <a:gd name="T63" fmla="*/ -126 h 330"/>
                <a:gd name="T64" fmla="+- 0 4912 4619"/>
                <a:gd name="T65" fmla="*/ T64 w 326"/>
                <a:gd name="T66" fmla="+- 0 -134 -134"/>
                <a:gd name="T67" fmla="*/ -134 h 330"/>
                <a:gd name="T68" fmla="+- 0 4783 4619"/>
                <a:gd name="T69" fmla="*/ T68 w 326"/>
                <a:gd name="T70" fmla="+- 0 -134 -134"/>
                <a:gd name="T71" fmla="*/ -134 h 330"/>
                <a:gd name="T72" fmla="+- 0 4776 4619"/>
                <a:gd name="T73" fmla="*/ T72 w 326"/>
                <a:gd name="T74" fmla="+- 0 -133 -134"/>
                <a:gd name="T75" fmla="*/ -133 h 330"/>
                <a:gd name="T76" fmla="+- 0 4757 4619"/>
                <a:gd name="T77" fmla="*/ T76 w 326"/>
                <a:gd name="T78" fmla="+- 0 -122 -134"/>
                <a:gd name="T79" fmla="*/ -122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26" h="330">
                  <a:moveTo>
                    <a:pt x="138" y="12"/>
                  </a:moveTo>
                  <a:lnTo>
                    <a:pt x="131" y="33"/>
                  </a:lnTo>
                  <a:lnTo>
                    <a:pt x="131" y="193"/>
                  </a:lnTo>
                  <a:lnTo>
                    <a:pt x="0" y="166"/>
                  </a:lnTo>
                  <a:lnTo>
                    <a:pt x="131" y="275"/>
                  </a:lnTo>
                  <a:lnTo>
                    <a:pt x="131" y="298"/>
                  </a:lnTo>
                  <a:lnTo>
                    <a:pt x="132" y="305"/>
                  </a:lnTo>
                  <a:lnTo>
                    <a:pt x="143" y="323"/>
                  </a:lnTo>
                  <a:lnTo>
                    <a:pt x="164" y="330"/>
                  </a:lnTo>
                  <a:lnTo>
                    <a:pt x="293" y="330"/>
                  </a:lnTo>
                  <a:lnTo>
                    <a:pt x="300" y="330"/>
                  </a:lnTo>
                  <a:lnTo>
                    <a:pt x="319" y="318"/>
                  </a:lnTo>
                  <a:lnTo>
                    <a:pt x="326" y="298"/>
                  </a:lnTo>
                  <a:lnTo>
                    <a:pt x="326" y="33"/>
                  </a:lnTo>
                  <a:lnTo>
                    <a:pt x="325" y="26"/>
                  </a:lnTo>
                  <a:lnTo>
                    <a:pt x="314" y="8"/>
                  </a:lnTo>
                  <a:lnTo>
                    <a:pt x="293" y="0"/>
                  </a:lnTo>
                  <a:lnTo>
                    <a:pt x="164" y="0"/>
                  </a:lnTo>
                  <a:lnTo>
                    <a:pt x="157" y="1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619" y="-134"/>
              <a:ext cx="326" cy="330"/>
            </a:xfrm>
            <a:custGeom>
              <a:avLst/>
              <a:gdLst>
                <a:gd name="T0" fmla="+- 0 4750 4619"/>
                <a:gd name="T1" fmla="*/ T0 w 326"/>
                <a:gd name="T2" fmla="+- 0 -101 -134"/>
                <a:gd name="T3" fmla="*/ -101 h 330"/>
                <a:gd name="T4" fmla="+- 0 4757 4619"/>
                <a:gd name="T5" fmla="*/ T4 w 326"/>
                <a:gd name="T6" fmla="+- 0 -122 -134"/>
                <a:gd name="T7" fmla="*/ -122 h 330"/>
                <a:gd name="T8" fmla="+- 0 4776 4619"/>
                <a:gd name="T9" fmla="*/ T8 w 326"/>
                <a:gd name="T10" fmla="+- 0 -133 -134"/>
                <a:gd name="T11" fmla="*/ -133 h 330"/>
                <a:gd name="T12" fmla="+- 0 4783 4619"/>
                <a:gd name="T13" fmla="*/ T12 w 326"/>
                <a:gd name="T14" fmla="+- 0 -134 -134"/>
                <a:gd name="T15" fmla="*/ -134 h 330"/>
                <a:gd name="T16" fmla="+- 0 4831 4619"/>
                <a:gd name="T17" fmla="*/ T16 w 326"/>
                <a:gd name="T18" fmla="+- 0 -134 -134"/>
                <a:gd name="T19" fmla="*/ -134 h 330"/>
                <a:gd name="T20" fmla="+- 0 4912 4619"/>
                <a:gd name="T21" fmla="*/ T20 w 326"/>
                <a:gd name="T22" fmla="+- 0 -134 -134"/>
                <a:gd name="T23" fmla="*/ -134 h 330"/>
                <a:gd name="T24" fmla="+- 0 4933 4619"/>
                <a:gd name="T25" fmla="*/ T24 w 326"/>
                <a:gd name="T26" fmla="+- 0 -126 -134"/>
                <a:gd name="T27" fmla="*/ -126 h 330"/>
                <a:gd name="T28" fmla="+- 0 4944 4619"/>
                <a:gd name="T29" fmla="*/ T28 w 326"/>
                <a:gd name="T30" fmla="+- 0 -108 -134"/>
                <a:gd name="T31" fmla="*/ -108 h 330"/>
                <a:gd name="T32" fmla="+- 0 4945 4619"/>
                <a:gd name="T33" fmla="*/ T32 w 326"/>
                <a:gd name="T34" fmla="+- 0 -101 -134"/>
                <a:gd name="T35" fmla="*/ -101 h 330"/>
                <a:gd name="T36" fmla="+- 0 4945 4619"/>
                <a:gd name="T37" fmla="*/ T36 w 326"/>
                <a:gd name="T38" fmla="+- 0 59 -134"/>
                <a:gd name="T39" fmla="*/ 59 h 330"/>
                <a:gd name="T40" fmla="+- 0 4945 4619"/>
                <a:gd name="T41" fmla="*/ T40 w 326"/>
                <a:gd name="T42" fmla="+- 0 141 -134"/>
                <a:gd name="T43" fmla="*/ 141 h 330"/>
                <a:gd name="T44" fmla="+- 0 4945 4619"/>
                <a:gd name="T45" fmla="*/ T44 w 326"/>
                <a:gd name="T46" fmla="+- 0 164 -134"/>
                <a:gd name="T47" fmla="*/ 164 h 330"/>
                <a:gd name="T48" fmla="+- 0 4938 4619"/>
                <a:gd name="T49" fmla="*/ T48 w 326"/>
                <a:gd name="T50" fmla="+- 0 184 -134"/>
                <a:gd name="T51" fmla="*/ 184 h 330"/>
                <a:gd name="T52" fmla="+- 0 4919 4619"/>
                <a:gd name="T53" fmla="*/ T52 w 326"/>
                <a:gd name="T54" fmla="+- 0 196 -134"/>
                <a:gd name="T55" fmla="*/ 196 h 330"/>
                <a:gd name="T56" fmla="+- 0 4912 4619"/>
                <a:gd name="T57" fmla="*/ T56 w 326"/>
                <a:gd name="T58" fmla="+- 0 196 -134"/>
                <a:gd name="T59" fmla="*/ 196 h 330"/>
                <a:gd name="T60" fmla="+- 0 4831 4619"/>
                <a:gd name="T61" fmla="*/ T60 w 326"/>
                <a:gd name="T62" fmla="+- 0 196 -134"/>
                <a:gd name="T63" fmla="*/ 196 h 330"/>
                <a:gd name="T64" fmla="+- 0 4783 4619"/>
                <a:gd name="T65" fmla="*/ T64 w 326"/>
                <a:gd name="T66" fmla="+- 0 196 -134"/>
                <a:gd name="T67" fmla="*/ 196 h 330"/>
                <a:gd name="T68" fmla="+- 0 4762 4619"/>
                <a:gd name="T69" fmla="*/ T68 w 326"/>
                <a:gd name="T70" fmla="+- 0 189 -134"/>
                <a:gd name="T71" fmla="*/ 189 h 330"/>
                <a:gd name="T72" fmla="+- 0 4751 4619"/>
                <a:gd name="T73" fmla="*/ T72 w 326"/>
                <a:gd name="T74" fmla="+- 0 171 -134"/>
                <a:gd name="T75" fmla="*/ 171 h 330"/>
                <a:gd name="T76" fmla="+- 0 4750 4619"/>
                <a:gd name="T77" fmla="*/ T76 w 326"/>
                <a:gd name="T78" fmla="+- 0 164 -134"/>
                <a:gd name="T79" fmla="*/ 164 h 330"/>
                <a:gd name="T80" fmla="+- 0 4750 4619"/>
                <a:gd name="T81" fmla="*/ T80 w 326"/>
                <a:gd name="T82" fmla="+- 0 141 -134"/>
                <a:gd name="T83" fmla="*/ 141 h 330"/>
                <a:gd name="T84" fmla="+- 0 4619 4619"/>
                <a:gd name="T85" fmla="*/ T84 w 326"/>
                <a:gd name="T86" fmla="+- 0 32 -134"/>
                <a:gd name="T87" fmla="*/ 32 h 330"/>
                <a:gd name="T88" fmla="+- 0 4750 4619"/>
                <a:gd name="T89" fmla="*/ T88 w 326"/>
                <a:gd name="T90" fmla="+- 0 59 -134"/>
                <a:gd name="T91" fmla="*/ 59 h 330"/>
                <a:gd name="T92" fmla="+- 0 4750 4619"/>
                <a:gd name="T93" fmla="*/ T92 w 326"/>
                <a:gd name="T94" fmla="+- 0 -101 -134"/>
                <a:gd name="T95" fmla="*/ -101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326" h="330">
                  <a:moveTo>
                    <a:pt x="131" y="33"/>
                  </a:moveTo>
                  <a:lnTo>
                    <a:pt x="138" y="12"/>
                  </a:lnTo>
                  <a:lnTo>
                    <a:pt x="157" y="1"/>
                  </a:lnTo>
                  <a:lnTo>
                    <a:pt x="164" y="0"/>
                  </a:lnTo>
                  <a:lnTo>
                    <a:pt x="212" y="0"/>
                  </a:lnTo>
                  <a:lnTo>
                    <a:pt x="293" y="0"/>
                  </a:lnTo>
                  <a:lnTo>
                    <a:pt x="314" y="8"/>
                  </a:lnTo>
                  <a:lnTo>
                    <a:pt x="325" y="26"/>
                  </a:lnTo>
                  <a:lnTo>
                    <a:pt x="326" y="33"/>
                  </a:lnTo>
                  <a:lnTo>
                    <a:pt x="326" y="193"/>
                  </a:lnTo>
                  <a:lnTo>
                    <a:pt x="326" y="275"/>
                  </a:lnTo>
                  <a:lnTo>
                    <a:pt x="326" y="298"/>
                  </a:lnTo>
                  <a:lnTo>
                    <a:pt x="319" y="318"/>
                  </a:lnTo>
                  <a:lnTo>
                    <a:pt x="300" y="330"/>
                  </a:lnTo>
                  <a:lnTo>
                    <a:pt x="293" y="330"/>
                  </a:lnTo>
                  <a:lnTo>
                    <a:pt x="212" y="330"/>
                  </a:lnTo>
                  <a:lnTo>
                    <a:pt x="164" y="330"/>
                  </a:lnTo>
                  <a:lnTo>
                    <a:pt x="143" y="323"/>
                  </a:lnTo>
                  <a:lnTo>
                    <a:pt x="132" y="305"/>
                  </a:lnTo>
                  <a:lnTo>
                    <a:pt x="131" y="298"/>
                  </a:lnTo>
                  <a:lnTo>
                    <a:pt x="131" y="275"/>
                  </a:lnTo>
                  <a:lnTo>
                    <a:pt x="0" y="166"/>
                  </a:lnTo>
                  <a:lnTo>
                    <a:pt x="131" y="193"/>
                  </a:lnTo>
                  <a:lnTo>
                    <a:pt x="131" y="33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955801" y="415490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1</a:t>
            </a:r>
            <a:endParaRPr lang="id-ID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69093" y="517200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2</a:t>
            </a:r>
            <a:endParaRPr lang="id-ID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30703" y="538230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3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4512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4;p50"/>
          <p:cNvSpPr txBox="1"/>
          <p:nvPr/>
        </p:nvSpPr>
        <p:spPr>
          <a:xfrm>
            <a:off x="7543051" y="4197892"/>
            <a:ext cx="320189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Hari Ke-1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88090" y="605318"/>
            <a:ext cx="15811352" cy="9155371"/>
            <a:chOff x="1440" y="10442"/>
            <a:chExt cx="9010" cy="4539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0441"/>
              <a:ext cx="9010" cy="4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5788" y="12358"/>
              <a:ext cx="362" cy="330"/>
            </a:xfrm>
            <a:custGeom>
              <a:avLst/>
              <a:gdLst>
                <a:gd name="T0" fmla="+- 0 5930 5788"/>
                <a:gd name="T1" fmla="*/ T0 w 362"/>
                <a:gd name="T2" fmla="+- 0 12375 12358"/>
                <a:gd name="T3" fmla="*/ 12375 h 330"/>
                <a:gd name="T4" fmla="+- 0 5924 5788"/>
                <a:gd name="T5" fmla="*/ T4 w 362"/>
                <a:gd name="T6" fmla="+- 0 12396 12358"/>
                <a:gd name="T7" fmla="*/ 12396 h 330"/>
                <a:gd name="T8" fmla="+- 0 5924 5788"/>
                <a:gd name="T9" fmla="*/ T8 w 362"/>
                <a:gd name="T10" fmla="+- 0 12413 12358"/>
                <a:gd name="T11" fmla="*/ 12413 h 330"/>
                <a:gd name="T12" fmla="+- 0 5788 5788"/>
                <a:gd name="T13" fmla="*/ T12 w 362"/>
                <a:gd name="T14" fmla="+- 0 12488 12358"/>
                <a:gd name="T15" fmla="*/ 12488 h 330"/>
                <a:gd name="T16" fmla="+- 0 5924 5788"/>
                <a:gd name="T17" fmla="*/ T16 w 362"/>
                <a:gd name="T18" fmla="+- 0 12496 12358"/>
                <a:gd name="T19" fmla="*/ 12496 h 330"/>
                <a:gd name="T20" fmla="+- 0 5924 5788"/>
                <a:gd name="T21" fmla="*/ T20 w 362"/>
                <a:gd name="T22" fmla="+- 0 12651 12358"/>
                <a:gd name="T23" fmla="*/ 12651 h 330"/>
                <a:gd name="T24" fmla="+- 0 5926 5788"/>
                <a:gd name="T25" fmla="*/ T24 w 362"/>
                <a:gd name="T26" fmla="+- 0 12665 12358"/>
                <a:gd name="T27" fmla="*/ 12665 h 330"/>
                <a:gd name="T28" fmla="+- 0 5940 5788"/>
                <a:gd name="T29" fmla="*/ T28 w 362"/>
                <a:gd name="T30" fmla="+- 0 12682 12358"/>
                <a:gd name="T31" fmla="*/ 12682 h 330"/>
                <a:gd name="T32" fmla="+- 0 5961 5788"/>
                <a:gd name="T33" fmla="*/ T32 w 362"/>
                <a:gd name="T34" fmla="+- 0 12688 12358"/>
                <a:gd name="T35" fmla="*/ 12688 h 330"/>
                <a:gd name="T36" fmla="+- 0 6112 5788"/>
                <a:gd name="T37" fmla="*/ T36 w 362"/>
                <a:gd name="T38" fmla="+- 0 12688 12358"/>
                <a:gd name="T39" fmla="*/ 12688 h 330"/>
                <a:gd name="T40" fmla="+- 0 6126 5788"/>
                <a:gd name="T41" fmla="*/ T40 w 362"/>
                <a:gd name="T42" fmla="+- 0 12685 12358"/>
                <a:gd name="T43" fmla="*/ 12685 h 330"/>
                <a:gd name="T44" fmla="+- 0 6143 5788"/>
                <a:gd name="T45" fmla="*/ T44 w 362"/>
                <a:gd name="T46" fmla="+- 0 12672 12358"/>
                <a:gd name="T47" fmla="*/ 12672 h 330"/>
                <a:gd name="T48" fmla="+- 0 6150 5788"/>
                <a:gd name="T49" fmla="*/ T48 w 362"/>
                <a:gd name="T50" fmla="+- 0 12651 12358"/>
                <a:gd name="T51" fmla="*/ 12651 h 330"/>
                <a:gd name="T52" fmla="+- 0 6150 5788"/>
                <a:gd name="T53" fmla="*/ T52 w 362"/>
                <a:gd name="T54" fmla="+- 0 12396 12358"/>
                <a:gd name="T55" fmla="*/ 12396 h 330"/>
                <a:gd name="T56" fmla="+- 0 6147 5788"/>
                <a:gd name="T57" fmla="*/ T56 w 362"/>
                <a:gd name="T58" fmla="+- 0 12381 12358"/>
                <a:gd name="T59" fmla="*/ 12381 h 330"/>
                <a:gd name="T60" fmla="+- 0 6133 5788"/>
                <a:gd name="T61" fmla="*/ T60 w 362"/>
                <a:gd name="T62" fmla="+- 0 12365 12358"/>
                <a:gd name="T63" fmla="*/ 12365 h 330"/>
                <a:gd name="T64" fmla="+- 0 6112 5788"/>
                <a:gd name="T65" fmla="*/ T64 w 362"/>
                <a:gd name="T66" fmla="+- 0 12358 12358"/>
                <a:gd name="T67" fmla="*/ 12358 h 330"/>
                <a:gd name="T68" fmla="+- 0 5961 5788"/>
                <a:gd name="T69" fmla="*/ T68 w 362"/>
                <a:gd name="T70" fmla="+- 0 12358 12358"/>
                <a:gd name="T71" fmla="*/ 12358 h 330"/>
                <a:gd name="T72" fmla="+- 0 5947 5788"/>
                <a:gd name="T73" fmla="*/ T72 w 362"/>
                <a:gd name="T74" fmla="+- 0 12361 12358"/>
                <a:gd name="T75" fmla="*/ 12361 h 330"/>
                <a:gd name="T76" fmla="+- 0 5930 5788"/>
                <a:gd name="T77" fmla="*/ T76 w 362"/>
                <a:gd name="T78" fmla="+- 0 12375 12358"/>
                <a:gd name="T79" fmla="*/ 12375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62" h="330">
                  <a:moveTo>
                    <a:pt x="142" y="17"/>
                  </a:moveTo>
                  <a:lnTo>
                    <a:pt x="136" y="38"/>
                  </a:lnTo>
                  <a:lnTo>
                    <a:pt x="136" y="55"/>
                  </a:lnTo>
                  <a:lnTo>
                    <a:pt x="0" y="130"/>
                  </a:lnTo>
                  <a:lnTo>
                    <a:pt x="136" y="138"/>
                  </a:lnTo>
                  <a:lnTo>
                    <a:pt x="136" y="293"/>
                  </a:lnTo>
                  <a:lnTo>
                    <a:pt x="138" y="307"/>
                  </a:lnTo>
                  <a:lnTo>
                    <a:pt x="152" y="324"/>
                  </a:lnTo>
                  <a:lnTo>
                    <a:pt x="173" y="330"/>
                  </a:lnTo>
                  <a:lnTo>
                    <a:pt x="324" y="330"/>
                  </a:lnTo>
                  <a:lnTo>
                    <a:pt x="338" y="327"/>
                  </a:lnTo>
                  <a:lnTo>
                    <a:pt x="355" y="314"/>
                  </a:lnTo>
                  <a:lnTo>
                    <a:pt x="362" y="293"/>
                  </a:lnTo>
                  <a:lnTo>
                    <a:pt x="362" y="38"/>
                  </a:lnTo>
                  <a:lnTo>
                    <a:pt x="359" y="23"/>
                  </a:lnTo>
                  <a:lnTo>
                    <a:pt x="345" y="7"/>
                  </a:lnTo>
                  <a:lnTo>
                    <a:pt x="324" y="0"/>
                  </a:lnTo>
                  <a:lnTo>
                    <a:pt x="173" y="0"/>
                  </a:lnTo>
                  <a:lnTo>
                    <a:pt x="159" y="3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788" y="12358"/>
              <a:ext cx="362" cy="330"/>
            </a:xfrm>
            <a:custGeom>
              <a:avLst/>
              <a:gdLst>
                <a:gd name="T0" fmla="+- 0 5924 5788"/>
                <a:gd name="T1" fmla="*/ T0 w 362"/>
                <a:gd name="T2" fmla="+- 0 12396 12358"/>
                <a:gd name="T3" fmla="*/ 12396 h 330"/>
                <a:gd name="T4" fmla="+- 0 5930 5788"/>
                <a:gd name="T5" fmla="*/ T4 w 362"/>
                <a:gd name="T6" fmla="+- 0 12375 12358"/>
                <a:gd name="T7" fmla="*/ 12375 h 330"/>
                <a:gd name="T8" fmla="+- 0 5947 5788"/>
                <a:gd name="T9" fmla="*/ T8 w 362"/>
                <a:gd name="T10" fmla="+- 0 12361 12358"/>
                <a:gd name="T11" fmla="*/ 12361 h 330"/>
                <a:gd name="T12" fmla="+- 0 5961 5788"/>
                <a:gd name="T13" fmla="*/ T12 w 362"/>
                <a:gd name="T14" fmla="+- 0 12358 12358"/>
                <a:gd name="T15" fmla="*/ 12358 h 330"/>
                <a:gd name="T16" fmla="+- 0 6018 5788"/>
                <a:gd name="T17" fmla="*/ T16 w 362"/>
                <a:gd name="T18" fmla="+- 0 12358 12358"/>
                <a:gd name="T19" fmla="*/ 12358 h 330"/>
                <a:gd name="T20" fmla="+- 0 6112 5788"/>
                <a:gd name="T21" fmla="*/ T20 w 362"/>
                <a:gd name="T22" fmla="+- 0 12358 12358"/>
                <a:gd name="T23" fmla="*/ 12358 h 330"/>
                <a:gd name="T24" fmla="+- 0 6133 5788"/>
                <a:gd name="T25" fmla="*/ T24 w 362"/>
                <a:gd name="T26" fmla="+- 0 12365 12358"/>
                <a:gd name="T27" fmla="*/ 12365 h 330"/>
                <a:gd name="T28" fmla="+- 0 6147 5788"/>
                <a:gd name="T29" fmla="*/ T28 w 362"/>
                <a:gd name="T30" fmla="+- 0 12381 12358"/>
                <a:gd name="T31" fmla="*/ 12381 h 330"/>
                <a:gd name="T32" fmla="+- 0 6150 5788"/>
                <a:gd name="T33" fmla="*/ T32 w 362"/>
                <a:gd name="T34" fmla="+- 0 12396 12358"/>
                <a:gd name="T35" fmla="*/ 12396 h 330"/>
                <a:gd name="T36" fmla="+- 0 6150 5788"/>
                <a:gd name="T37" fmla="*/ T36 w 362"/>
                <a:gd name="T38" fmla="+- 0 12413 12358"/>
                <a:gd name="T39" fmla="*/ 12413 h 330"/>
                <a:gd name="T40" fmla="+- 0 6150 5788"/>
                <a:gd name="T41" fmla="*/ T40 w 362"/>
                <a:gd name="T42" fmla="+- 0 12496 12358"/>
                <a:gd name="T43" fmla="*/ 12496 h 330"/>
                <a:gd name="T44" fmla="+- 0 6150 5788"/>
                <a:gd name="T45" fmla="*/ T44 w 362"/>
                <a:gd name="T46" fmla="+- 0 12651 12358"/>
                <a:gd name="T47" fmla="*/ 12651 h 330"/>
                <a:gd name="T48" fmla="+- 0 6143 5788"/>
                <a:gd name="T49" fmla="*/ T48 w 362"/>
                <a:gd name="T50" fmla="+- 0 12672 12358"/>
                <a:gd name="T51" fmla="*/ 12672 h 330"/>
                <a:gd name="T52" fmla="+- 0 6126 5788"/>
                <a:gd name="T53" fmla="*/ T52 w 362"/>
                <a:gd name="T54" fmla="+- 0 12685 12358"/>
                <a:gd name="T55" fmla="*/ 12685 h 330"/>
                <a:gd name="T56" fmla="+- 0 6112 5788"/>
                <a:gd name="T57" fmla="*/ T56 w 362"/>
                <a:gd name="T58" fmla="+- 0 12688 12358"/>
                <a:gd name="T59" fmla="*/ 12688 h 330"/>
                <a:gd name="T60" fmla="+- 0 6018 5788"/>
                <a:gd name="T61" fmla="*/ T60 w 362"/>
                <a:gd name="T62" fmla="+- 0 12688 12358"/>
                <a:gd name="T63" fmla="*/ 12688 h 330"/>
                <a:gd name="T64" fmla="+- 0 5961 5788"/>
                <a:gd name="T65" fmla="*/ T64 w 362"/>
                <a:gd name="T66" fmla="+- 0 12688 12358"/>
                <a:gd name="T67" fmla="*/ 12688 h 330"/>
                <a:gd name="T68" fmla="+- 0 5940 5788"/>
                <a:gd name="T69" fmla="*/ T68 w 362"/>
                <a:gd name="T70" fmla="+- 0 12682 12358"/>
                <a:gd name="T71" fmla="*/ 12682 h 330"/>
                <a:gd name="T72" fmla="+- 0 5926 5788"/>
                <a:gd name="T73" fmla="*/ T72 w 362"/>
                <a:gd name="T74" fmla="+- 0 12665 12358"/>
                <a:gd name="T75" fmla="*/ 12665 h 330"/>
                <a:gd name="T76" fmla="+- 0 5924 5788"/>
                <a:gd name="T77" fmla="*/ T76 w 362"/>
                <a:gd name="T78" fmla="+- 0 12651 12358"/>
                <a:gd name="T79" fmla="*/ 12651 h 330"/>
                <a:gd name="T80" fmla="+- 0 5924 5788"/>
                <a:gd name="T81" fmla="*/ T80 w 362"/>
                <a:gd name="T82" fmla="+- 0 12496 12358"/>
                <a:gd name="T83" fmla="*/ 12496 h 330"/>
                <a:gd name="T84" fmla="+- 0 5788 5788"/>
                <a:gd name="T85" fmla="*/ T84 w 362"/>
                <a:gd name="T86" fmla="+- 0 12488 12358"/>
                <a:gd name="T87" fmla="*/ 12488 h 330"/>
                <a:gd name="T88" fmla="+- 0 5924 5788"/>
                <a:gd name="T89" fmla="*/ T88 w 362"/>
                <a:gd name="T90" fmla="+- 0 12413 12358"/>
                <a:gd name="T91" fmla="*/ 12413 h 330"/>
                <a:gd name="T92" fmla="+- 0 5924 5788"/>
                <a:gd name="T93" fmla="*/ T92 w 362"/>
                <a:gd name="T94" fmla="+- 0 12396 12358"/>
                <a:gd name="T95" fmla="*/ 12396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362" h="330">
                  <a:moveTo>
                    <a:pt x="136" y="38"/>
                  </a:moveTo>
                  <a:lnTo>
                    <a:pt x="142" y="17"/>
                  </a:lnTo>
                  <a:lnTo>
                    <a:pt x="159" y="3"/>
                  </a:lnTo>
                  <a:lnTo>
                    <a:pt x="173" y="0"/>
                  </a:lnTo>
                  <a:lnTo>
                    <a:pt x="230" y="0"/>
                  </a:lnTo>
                  <a:lnTo>
                    <a:pt x="324" y="0"/>
                  </a:lnTo>
                  <a:lnTo>
                    <a:pt x="345" y="7"/>
                  </a:lnTo>
                  <a:lnTo>
                    <a:pt x="359" y="23"/>
                  </a:lnTo>
                  <a:lnTo>
                    <a:pt x="362" y="38"/>
                  </a:lnTo>
                  <a:lnTo>
                    <a:pt x="362" y="55"/>
                  </a:lnTo>
                  <a:lnTo>
                    <a:pt x="362" y="138"/>
                  </a:lnTo>
                  <a:lnTo>
                    <a:pt x="362" y="293"/>
                  </a:lnTo>
                  <a:lnTo>
                    <a:pt x="355" y="314"/>
                  </a:lnTo>
                  <a:lnTo>
                    <a:pt x="338" y="327"/>
                  </a:lnTo>
                  <a:lnTo>
                    <a:pt x="324" y="330"/>
                  </a:lnTo>
                  <a:lnTo>
                    <a:pt x="230" y="330"/>
                  </a:lnTo>
                  <a:lnTo>
                    <a:pt x="173" y="330"/>
                  </a:lnTo>
                  <a:lnTo>
                    <a:pt x="152" y="324"/>
                  </a:lnTo>
                  <a:lnTo>
                    <a:pt x="138" y="307"/>
                  </a:lnTo>
                  <a:lnTo>
                    <a:pt x="136" y="293"/>
                  </a:lnTo>
                  <a:lnTo>
                    <a:pt x="136" y="138"/>
                  </a:lnTo>
                  <a:lnTo>
                    <a:pt x="0" y="130"/>
                  </a:lnTo>
                  <a:lnTo>
                    <a:pt x="136" y="55"/>
                  </a:lnTo>
                  <a:lnTo>
                    <a:pt x="136" y="38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354" y="13340"/>
              <a:ext cx="355" cy="343"/>
            </a:xfrm>
            <a:custGeom>
              <a:avLst/>
              <a:gdLst>
                <a:gd name="T0" fmla="+- 0 6489 6354"/>
                <a:gd name="T1" fmla="*/ T0 w 355"/>
                <a:gd name="T2" fmla="+- 0 13369 13340"/>
                <a:gd name="T3" fmla="*/ 13369 h 343"/>
                <a:gd name="T4" fmla="+- 0 6483 6354"/>
                <a:gd name="T5" fmla="*/ T4 w 355"/>
                <a:gd name="T6" fmla="+- 0 13390 13340"/>
                <a:gd name="T7" fmla="*/ 13390 h 343"/>
                <a:gd name="T8" fmla="+- 0 6483 6354"/>
                <a:gd name="T9" fmla="*/ T8 w 355"/>
                <a:gd name="T10" fmla="+- 0 13407 13340"/>
                <a:gd name="T11" fmla="*/ 13407 h 343"/>
                <a:gd name="T12" fmla="+- 0 6354 6354"/>
                <a:gd name="T13" fmla="*/ T12 w 355"/>
                <a:gd name="T14" fmla="+- 0 13340 13340"/>
                <a:gd name="T15" fmla="*/ 13340 h 343"/>
                <a:gd name="T16" fmla="+- 0 6483 6354"/>
                <a:gd name="T17" fmla="*/ T16 w 355"/>
                <a:gd name="T18" fmla="+- 0 13490 13340"/>
                <a:gd name="T19" fmla="*/ 13490 h 343"/>
                <a:gd name="T20" fmla="+- 0 6483 6354"/>
                <a:gd name="T21" fmla="*/ T20 w 355"/>
                <a:gd name="T22" fmla="+- 0 13645 13340"/>
                <a:gd name="T23" fmla="*/ 13645 h 343"/>
                <a:gd name="T24" fmla="+- 0 6486 6354"/>
                <a:gd name="T25" fmla="*/ T24 w 355"/>
                <a:gd name="T26" fmla="+- 0 13659 13340"/>
                <a:gd name="T27" fmla="*/ 13659 h 343"/>
                <a:gd name="T28" fmla="+- 0 6500 6354"/>
                <a:gd name="T29" fmla="*/ T28 w 355"/>
                <a:gd name="T30" fmla="+- 0 13676 13340"/>
                <a:gd name="T31" fmla="*/ 13676 h 343"/>
                <a:gd name="T32" fmla="+- 0 6521 6354"/>
                <a:gd name="T33" fmla="*/ T32 w 355"/>
                <a:gd name="T34" fmla="+- 0 13682 13340"/>
                <a:gd name="T35" fmla="*/ 13682 h 343"/>
                <a:gd name="T36" fmla="+- 0 6671 6354"/>
                <a:gd name="T37" fmla="*/ T36 w 355"/>
                <a:gd name="T38" fmla="+- 0 13682 13340"/>
                <a:gd name="T39" fmla="*/ 13682 h 343"/>
                <a:gd name="T40" fmla="+- 0 6686 6354"/>
                <a:gd name="T41" fmla="*/ T40 w 355"/>
                <a:gd name="T42" fmla="+- 0 13679 13340"/>
                <a:gd name="T43" fmla="*/ 13679 h 343"/>
                <a:gd name="T44" fmla="+- 0 6703 6354"/>
                <a:gd name="T45" fmla="*/ T44 w 355"/>
                <a:gd name="T46" fmla="+- 0 13666 13340"/>
                <a:gd name="T47" fmla="*/ 13666 h 343"/>
                <a:gd name="T48" fmla="+- 0 6709 6354"/>
                <a:gd name="T49" fmla="*/ T48 w 355"/>
                <a:gd name="T50" fmla="+- 0 13645 13340"/>
                <a:gd name="T51" fmla="*/ 13645 h 343"/>
                <a:gd name="T52" fmla="+- 0 6709 6354"/>
                <a:gd name="T53" fmla="*/ T52 w 355"/>
                <a:gd name="T54" fmla="+- 0 13390 13340"/>
                <a:gd name="T55" fmla="*/ 13390 h 343"/>
                <a:gd name="T56" fmla="+- 0 6706 6354"/>
                <a:gd name="T57" fmla="*/ T56 w 355"/>
                <a:gd name="T58" fmla="+- 0 13375 13340"/>
                <a:gd name="T59" fmla="*/ 13375 h 343"/>
                <a:gd name="T60" fmla="+- 0 6692 6354"/>
                <a:gd name="T61" fmla="*/ T60 w 355"/>
                <a:gd name="T62" fmla="+- 0 13359 13340"/>
                <a:gd name="T63" fmla="*/ 13359 h 343"/>
                <a:gd name="T64" fmla="+- 0 6671 6354"/>
                <a:gd name="T65" fmla="*/ T64 w 355"/>
                <a:gd name="T66" fmla="+- 0 13352 13340"/>
                <a:gd name="T67" fmla="*/ 13352 h 343"/>
                <a:gd name="T68" fmla="+- 0 6521 6354"/>
                <a:gd name="T69" fmla="*/ T68 w 355"/>
                <a:gd name="T70" fmla="+- 0 13352 13340"/>
                <a:gd name="T71" fmla="*/ 13352 h 343"/>
                <a:gd name="T72" fmla="+- 0 6506 6354"/>
                <a:gd name="T73" fmla="*/ T72 w 355"/>
                <a:gd name="T74" fmla="+- 0 13355 13340"/>
                <a:gd name="T75" fmla="*/ 13355 h 343"/>
                <a:gd name="T76" fmla="+- 0 6489 6354"/>
                <a:gd name="T77" fmla="*/ T76 w 355"/>
                <a:gd name="T78" fmla="+- 0 13369 13340"/>
                <a:gd name="T79" fmla="*/ 13369 h 3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55" h="343">
                  <a:moveTo>
                    <a:pt x="135" y="29"/>
                  </a:moveTo>
                  <a:lnTo>
                    <a:pt x="129" y="50"/>
                  </a:lnTo>
                  <a:lnTo>
                    <a:pt x="129" y="67"/>
                  </a:lnTo>
                  <a:lnTo>
                    <a:pt x="0" y="0"/>
                  </a:lnTo>
                  <a:lnTo>
                    <a:pt x="129" y="150"/>
                  </a:lnTo>
                  <a:lnTo>
                    <a:pt x="129" y="305"/>
                  </a:lnTo>
                  <a:lnTo>
                    <a:pt x="132" y="319"/>
                  </a:lnTo>
                  <a:lnTo>
                    <a:pt x="146" y="336"/>
                  </a:lnTo>
                  <a:lnTo>
                    <a:pt x="167" y="342"/>
                  </a:lnTo>
                  <a:lnTo>
                    <a:pt x="317" y="342"/>
                  </a:lnTo>
                  <a:lnTo>
                    <a:pt x="332" y="339"/>
                  </a:lnTo>
                  <a:lnTo>
                    <a:pt x="349" y="326"/>
                  </a:lnTo>
                  <a:lnTo>
                    <a:pt x="355" y="305"/>
                  </a:lnTo>
                  <a:lnTo>
                    <a:pt x="355" y="50"/>
                  </a:lnTo>
                  <a:lnTo>
                    <a:pt x="352" y="35"/>
                  </a:lnTo>
                  <a:lnTo>
                    <a:pt x="338" y="19"/>
                  </a:lnTo>
                  <a:lnTo>
                    <a:pt x="317" y="12"/>
                  </a:lnTo>
                  <a:lnTo>
                    <a:pt x="167" y="12"/>
                  </a:lnTo>
                  <a:lnTo>
                    <a:pt x="152" y="15"/>
                  </a:lnTo>
                  <a:lnTo>
                    <a:pt x="135" y="29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354" y="13340"/>
              <a:ext cx="355" cy="343"/>
            </a:xfrm>
            <a:custGeom>
              <a:avLst/>
              <a:gdLst>
                <a:gd name="T0" fmla="+- 0 6483 6354"/>
                <a:gd name="T1" fmla="*/ T0 w 355"/>
                <a:gd name="T2" fmla="+- 0 13390 13340"/>
                <a:gd name="T3" fmla="*/ 13390 h 343"/>
                <a:gd name="T4" fmla="+- 0 6489 6354"/>
                <a:gd name="T5" fmla="*/ T4 w 355"/>
                <a:gd name="T6" fmla="+- 0 13369 13340"/>
                <a:gd name="T7" fmla="*/ 13369 h 343"/>
                <a:gd name="T8" fmla="+- 0 6506 6354"/>
                <a:gd name="T9" fmla="*/ T8 w 355"/>
                <a:gd name="T10" fmla="+- 0 13355 13340"/>
                <a:gd name="T11" fmla="*/ 13355 h 343"/>
                <a:gd name="T12" fmla="+- 0 6521 6354"/>
                <a:gd name="T13" fmla="*/ T12 w 355"/>
                <a:gd name="T14" fmla="+- 0 13352 13340"/>
                <a:gd name="T15" fmla="*/ 13352 h 343"/>
                <a:gd name="T16" fmla="+- 0 6577 6354"/>
                <a:gd name="T17" fmla="*/ T16 w 355"/>
                <a:gd name="T18" fmla="+- 0 13352 13340"/>
                <a:gd name="T19" fmla="*/ 13352 h 343"/>
                <a:gd name="T20" fmla="+- 0 6671 6354"/>
                <a:gd name="T21" fmla="*/ T20 w 355"/>
                <a:gd name="T22" fmla="+- 0 13352 13340"/>
                <a:gd name="T23" fmla="*/ 13352 h 343"/>
                <a:gd name="T24" fmla="+- 0 6692 6354"/>
                <a:gd name="T25" fmla="*/ T24 w 355"/>
                <a:gd name="T26" fmla="+- 0 13359 13340"/>
                <a:gd name="T27" fmla="*/ 13359 h 343"/>
                <a:gd name="T28" fmla="+- 0 6706 6354"/>
                <a:gd name="T29" fmla="*/ T28 w 355"/>
                <a:gd name="T30" fmla="+- 0 13375 13340"/>
                <a:gd name="T31" fmla="*/ 13375 h 343"/>
                <a:gd name="T32" fmla="+- 0 6709 6354"/>
                <a:gd name="T33" fmla="*/ T32 w 355"/>
                <a:gd name="T34" fmla="+- 0 13390 13340"/>
                <a:gd name="T35" fmla="*/ 13390 h 343"/>
                <a:gd name="T36" fmla="+- 0 6709 6354"/>
                <a:gd name="T37" fmla="*/ T36 w 355"/>
                <a:gd name="T38" fmla="+- 0 13407 13340"/>
                <a:gd name="T39" fmla="*/ 13407 h 343"/>
                <a:gd name="T40" fmla="+- 0 6709 6354"/>
                <a:gd name="T41" fmla="*/ T40 w 355"/>
                <a:gd name="T42" fmla="+- 0 13490 13340"/>
                <a:gd name="T43" fmla="*/ 13490 h 343"/>
                <a:gd name="T44" fmla="+- 0 6709 6354"/>
                <a:gd name="T45" fmla="*/ T44 w 355"/>
                <a:gd name="T46" fmla="+- 0 13645 13340"/>
                <a:gd name="T47" fmla="*/ 13645 h 343"/>
                <a:gd name="T48" fmla="+- 0 6703 6354"/>
                <a:gd name="T49" fmla="*/ T48 w 355"/>
                <a:gd name="T50" fmla="+- 0 13666 13340"/>
                <a:gd name="T51" fmla="*/ 13666 h 343"/>
                <a:gd name="T52" fmla="+- 0 6686 6354"/>
                <a:gd name="T53" fmla="*/ T52 w 355"/>
                <a:gd name="T54" fmla="+- 0 13679 13340"/>
                <a:gd name="T55" fmla="*/ 13679 h 343"/>
                <a:gd name="T56" fmla="+- 0 6671 6354"/>
                <a:gd name="T57" fmla="*/ T56 w 355"/>
                <a:gd name="T58" fmla="+- 0 13682 13340"/>
                <a:gd name="T59" fmla="*/ 13682 h 343"/>
                <a:gd name="T60" fmla="+- 0 6577 6354"/>
                <a:gd name="T61" fmla="*/ T60 w 355"/>
                <a:gd name="T62" fmla="+- 0 13682 13340"/>
                <a:gd name="T63" fmla="*/ 13682 h 343"/>
                <a:gd name="T64" fmla="+- 0 6521 6354"/>
                <a:gd name="T65" fmla="*/ T64 w 355"/>
                <a:gd name="T66" fmla="+- 0 13682 13340"/>
                <a:gd name="T67" fmla="*/ 13682 h 343"/>
                <a:gd name="T68" fmla="+- 0 6500 6354"/>
                <a:gd name="T69" fmla="*/ T68 w 355"/>
                <a:gd name="T70" fmla="+- 0 13676 13340"/>
                <a:gd name="T71" fmla="*/ 13676 h 343"/>
                <a:gd name="T72" fmla="+- 0 6486 6354"/>
                <a:gd name="T73" fmla="*/ T72 w 355"/>
                <a:gd name="T74" fmla="+- 0 13659 13340"/>
                <a:gd name="T75" fmla="*/ 13659 h 343"/>
                <a:gd name="T76" fmla="+- 0 6483 6354"/>
                <a:gd name="T77" fmla="*/ T76 w 355"/>
                <a:gd name="T78" fmla="+- 0 13645 13340"/>
                <a:gd name="T79" fmla="*/ 13645 h 343"/>
                <a:gd name="T80" fmla="+- 0 6483 6354"/>
                <a:gd name="T81" fmla="*/ T80 w 355"/>
                <a:gd name="T82" fmla="+- 0 13490 13340"/>
                <a:gd name="T83" fmla="*/ 13490 h 343"/>
                <a:gd name="T84" fmla="+- 0 6354 6354"/>
                <a:gd name="T85" fmla="*/ T84 w 355"/>
                <a:gd name="T86" fmla="+- 0 13340 13340"/>
                <a:gd name="T87" fmla="*/ 13340 h 343"/>
                <a:gd name="T88" fmla="+- 0 6483 6354"/>
                <a:gd name="T89" fmla="*/ T88 w 355"/>
                <a:gd name="T90" fmla="+- 0 13407 13340"/>
                <a:gd name="T91" fmla="*/ 13407 h 343"/>
                <a:gd name="T92" fmla="+- 0 6483 6354"/>
                <a:gd name="T93" fmla="*/ T92 w 355"/>
                <a:gd name="T94" fmla="+- 0 13390 13340"/>
                <a:gd name="T95" fmla="*/ 13390 h 3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355" h="343">
                  <a:moveTo>
                    <a:pt x="129" y="50"/>
                  </a:moveTo>
                  <a:lnTo>
                    <a:pt x="135" y="29"/>
                  </a:lnTo>
                  <a:lnTo>
                    <a:pt x="152" y="15"/>
                  </a:lnTo>
                  <a:lnTo>
                    <a:pt x="167" y="12"/>
                  </a:lnTo>
                  <a:lnTo>
                    <a:pt x="223" y="12"/>
                  </a:lnTo>
                  <a:lnTo>
                    <a:pt x="317" y="12"/>
                  </a:lnTo>
                  <a:lnTo>
                    <a:pt x="338" y="19"/>
                  </a:lnTo>
                  <a:lnTo>
                    <a:pt x="352" y="35"/>
                  </a:lnTo>
                  <a:lnTo>
                    <a:pt x="355" y="50"/>
                  </a:lnTo>
                  <a:lnTo>
                    <a:pt x="355" y="67"/>
                  </a:lnTo>
                  <a:lnTo>
                    <a:pt x="355" y="150"/>
                  </a:lnTo>
                  <a:lnTo>
                    <a:pt x="355" y="305"/>
                  </a:lnTo>
                  <a:lnTo>
                    <a:pt x="349" y="326"/>
                  </a:lnTo>
                  <a:lnTo>
                    <a:pt x="332" y="339"/>
                  </a:lnTo>
                  <a:lnTo>
                    <a:pt x="317" y="342"/>
                  </a:lnTo>
                  <a:lnTo>
                    <a:pt x="223" y="342"/>
                  </a:lnTo>
                  <a:lnTo>
                    <a:pt x="167" y="342"/>
                  </a:lnTo>
                  <a:lnTo>
                    <a:pt x="146" y="336"/>
                  </a:lnTo>
                  <a:lnTo>
                    <a:pt x="132" y="319"/>
                  </a:lnTo>
                  <a:lnTo>
                    <a:pt x="129" y="305"/>
                  </a:lnTo>
                  <a:lnTo>
                    <a:pt x="129" y="150"/>
                  </a:lnTo>
                  <a:lnTo>
                    <a:pt x="0" y="0"/>
                  </a:lnTo>
                  <a:lnTo>
                    <a:pt x="129" y="67"/>
                  </a:lnTo>
                  <a:lnTo>
                    <a:pt x="129" y="50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533" y="13768"/>
              <a:ext cx="355" cy="343"/>
            </a:xfrm>
            <a:custGeom>
              <a:avLst/>
              <a:gdLst>
                <a:gd name="T0" fmla="+- 0 4668 4533"/>
                <a:gd name="T1" fmla="*/ T0 w 355"/>
                <a:gd name="T2" fmla="+- 0 13797 13768"/>
                <a:gd name="T3" fmla="*/ 13797 h 343"/>
                <a:gd name="T4" fmla="+- 0 4662 4533"/>
                <a:gd name="T5" fmla="*/ T4 w 355"/>
                <a:gd name="T6" fmla="+- 0 13818 13768"/>
                <a:gd name="T7" fmla="*/ 13818 h 343"/>
                <a:gd name="T8" fmla="+- 0 4662 4533"/>
                <a:gd name="T9" fmla="*/ T8 w 355"/>
                <a:gd name="T10" fmla="+- 0 13835 13768"/>
                <a:gd name="T11" fmla="*/ 13835 h 343"/>
                <a:gd name="T12" fmla="+- 0 4533 4533"/>
                <a:gd name="T13" fmla="*/ T12 w 355"/>
                <a:gd name="T14" fmla="+- 0 13768 13768"/>
                <a:gd name="T15" fmla="*/ 13768 h 343"/>
                <a:gd name="T16" fmla="+- 0 4662 4533"/>
                <a:gd name="T17" fmla="*/ T16 w 355"/>
                <a:gd name="T18" fmla="+- 0 13918 13768"/>
                <a:gd name="T19" fmla="*/ 13918 h 343"/>
                <a:gd name="T20" fmla="+- 0 4662 4533"/>
                <a:gd name="T21" fmla="*/ T20 w 355"/>
                <a:gd name="T22" fmla="+- 0 14073 13768"/>
                <a:gd name="T23" fmla="*/ 14073 h 343"/>
                <a:gd name="T24" fmla="+- 0 4665 4533"/>
                <a:gd name="T25" fmla="*/ T24 w 355"/>
                <a:gd name="T26" fmla="+- 0 14087 13768"/>
                <a:gd name="T27" fmla="*/ 14087 h 343"/>
                <a:gd name="T28" fmla="+- 0 4679 4533"/>
                <a:gd name="T29" fmla="*/ T28 w 355"/>
                <a:gd name="T30" fmla="+- 0 14104 13768"/>
                <a:gd name="T31" fmla="*/ 14104 h 343"/>
                <a:gd name="T32" fmla="+- 0 4700 4533"/>
                <a:gd name="T33" fmla="*/ T32 w 355"/>
                <a:gd name="T34" fmla="+- 0 14110 13768"/>
                <a:gd name="T35" fmla="*/ 14110 h 343"/>
                <a:gd name="T36" fmla="+- 0 4850 4533"/>
                <a:gd name="T37" fmla="*/ T36 w 355"/>
                <a:gd name="T38" fmla="+- 0 14110 13768"/>
                <a:gd name="T39" fmla="*/ 14110 h 343"/>
                <a:gd name="T40" fmla="+- 0 4865 4533"/>
                <a:gd name="T41" fmla="*/ T40 w 355"/>
                <a:gd name="T42" fmla="+- 0 14107 13768"/>
                <a:gd name="T43" fmla="*/ 14107 h 343"/>
                <a:gd name="T44" fmla="+- 0 4882 4533"/>
                <a:gd name="T45" fmla="*/ T44 w 355"/>
                <a:gd name="T46" fmla="+- 0 14094 13768"/>
                <a:gd name="T47" fmla="*/ 14094 h 343"/>
                <a:gd name="T48" fmla="+- 0 4888 4533"/>
                <a:gd name="T49" fmla="*/ T48 w 355"/>
                <a:gd name="T50" fmla="+- 0 14073 13768"/>
                <a:gd name="T51" fmla="*/ 14073 h 343"/>
                <a:gd name="T52" fmla="+- 0 4888 4533"/>
                <a:gd name="T53" fmla="*/ T52 w 355"/>
                <a:gd name="T54" fmla="+- 0 13818 13768"/>
                <a:gd name="T55" fmla="*/ 13818 h 343"/>
                <a:gd name="T56" fmla="+- 0 4885 4533"/>
                <a:gd name="T57" fmla="*/ T56 w 355"/>
                <a:gd name="T58" fmla="+- 0 13803 13768"/>
                <a:gd name="T59" fmla="*/ 13803 h 343"/>
                <a:gd name="T60" fmla="+- 0 4871 4533"/>
                <a:gd name="T61" fmla="*/ T60 w 355"/>
                <a:gd name="T62" fmla="+- 0 13787 13768"/>
                <a:gd name="T63" fmla="*/ 13787 h 343"/>
                <a:gd name="T64" fmla="+- 0 4850 4533"/>
                <a:gd name="T65" fmla="*/ T64 w 355"/>
                <a:gd name="T66" fmla="+- 0 13780 13768"/>
                <a:gd name="T67" fmla="*/ 13780 h 343"/>
                <a:gd name="T68" fmla="+- 0 4700 4533"/>
                <a:gd name="T69" fmla="*/ T68 w 355"/>
                <a:gd name="T70" fmla="+- 0 13780 13768"/>
                <a:gd name="T71" fmla="*/ 13780 h 343"/>
                <a:gd name="T72" fmla="+- 0 4685 4533"/>
                <a:gd name="T73" fmla="*/ T72 w 355"/>
                <a:gd name="T74" fmla="+- 0 13783 13768"/>
                <a:gd name="T75" fmla="*/ 13783 h 343"/>
                <a:gd name="T76" fmla="+- 0 4668 4533"/>
                <a:gd name="T77" fmla="*/ T76 w 355"/>
                <a:gd name="T78" fmla="+- 0 13797 13768"/>
                <a:gd name="T79" fmla="*/ 13797 h 3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55" h="343">
                  <a:moveTo>
                    <a:pt x="135" y="29"/>
                  </a:moveTo>
                  <a:lnTo>
                    <a:pt x="129" y="50"/>
                  </a:lnTo>
                  <a:lnTo>
                    <a:pt x="129" y="67"/>
                  </a:lnTo>
                  <a:lnTo>
                    <a:pt x="0" y="0"/>
                  </a:lnTo>
                  <a:lnTo>
                    <a:pt x="129" y="150"/>
                  </a:lnTo>
                  <a:lnTo>
                    <a:pt x="129" y="305"/>
                  </a:lnTo>
                  <a:lnTo>
                    <a:pt x="132" y="319"/>
                  </a:lnTo>
                  <a:lnTo>
                    <a:pt x="146" y="336"/>
                  </a:lnTo>
                  <a:lnTo>
                    <a:pt x="167" y="342"/>
                  </a:lnTo>
                  <a:lnTo>
                    <a:pt x="317" y="342"/>
                  </a:lnTo>
                  <a:lnTo>
                    <a:pt x="332" y="339"/>
                  </a:lnTo>
                  <a:lnTo>
                    <a:pt x="349" y="326"/>
                  </a:lnTo>
                  <a:lnTo>
                    <a:pt x="355" y="305"/>
                  </a:lnTo>
                  <a:lnTo>
                    <a:pt x="355" y="50"/>
                  </a:lnTo>
                  <a:lnTo>
                    <a:pt x="352" y="35"/>
                  </a:lnTo>
                  <a:lnTo>
                    <a:pt x="338" y="19"/>
                  </a:lnTo>
                  <a:lnTo>
                    <a:pt x="317" y="12"/>
                  </a:lnTo>
                  <a:lnTo>
                    <a:pt x="167" y="12"/>
                  </a:lnTo>
                  <a:lnTo>
                    <a:pt x="152" y="15"/>
                  </a:lnTo>
                  <a:lnTo>
                    <a:pt x="135" y="29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533" y="13768"/>
              <a:ext cx="355" cy="343"/>
            </a:xfrm>
            <a:custGeom>
              <a:avLst/>
              <a:gdLst>
                <a:gd name="T0" fmla="+- 0 4662 4533"/>
                <a:gd name="T1" fmla="*/ T0 w 355"/>
                <a:gd name="T2" fmla="+- 0 13818 13768"/>
                <a:gd name="T3" fmla="*/ 13818 h 343"/>
                <a:gd name="T4" fmla="+- 0 4668 4533"/>
                <a:gd name="T5" fmla="*/ T4 w 355"/>
                <a:gd name="T6" fmla="+- 0 13797 13768"/>
                <a:gd name="T7" fmla="*/ 13797 h 343"/>
                <a:gd name="T8" fmla="+- 0 4685 4533"/>
                <a:gd name="T9" fmla="*/ T8 w 355"/>
                <a:gd name="T10" fmla="+- 0 13783 13768"/>
                <a:gd name="T11" fmla="*/ 13783 h 343"/>
                <a:gd name="T12" fmla="+- 0 4700 4533"/>
                <a:gd name="T13" fmla="*/ T12 w 355"/>
                <a:gd name="T14" fmla="+- 0 13780 13768"/>
                <a:gd name="T15" fmla="*/ 13780 h 343"/>
                <a:gd name="T16" fmla="+- 0 4756 4533"/>
                <a:gd name="T17" fmla="*/ T16 w 355"/>
                <a:gd name="T18" fmla="+- 0 13780 13768"/>
                <a:gd name="T19" fmla="*/ 13780 h 343"/>
                <a:gd name="T20" fmla="+- 0 4850 4533"/>
                <a:gd name="T21" fmla="*/ T20 w 355"/>
                <a:gd name="T22" fmla="+- 0 13780 13768"/>
                <a:gd name="T23" fmla="*/ 13780 h 343"/>
                <a:gd name="T24" fmla="+- 0 4871 4533"/>
                <a:gd name="T25" fmla="*/ T24 w 355"/>
                <a:gd name="T26" fmla="+- 0 13787 13768"/>
                <a:gd name="T27" fmla="*/ 13787 h 343"/>
                <a:gd name="T28" fmla="+- 0 4885 4533"/>
                <a:gd name="T29" fmla="*/ T28 w 355"/>
                <a:gd name="T30" fmla="+- 0 13803 13768"/>
                <a:gd name="T31" fmla="*/ 13803 h 343"/>
                <a:gd name="T32" fmla="+- 0 4888 4533"/>
                <a:gd name="T33" fmla="*/ T32 w 355"/>
                <a:gd name="T34" fmla="+- 0 13818 13768"/>
                <a:gd name="T35" fmla="*/ 13818 h 343"/>
                <a:gd name="T36" fmla="+- 0 4888 4533"/>
                <a:gd name="T37" fmla="*/ T36 w 355"/>
                <a:gd name="T38" fmla="+- 0 13835 13768"/>
                <a:gd name="T39" fmla="*/ 13835 h 343"/>
                <a:gd name="T40" fmla="+- 0 4888 4533"/>
                <a:gd name="T41" fmla="*/ T40 w 355"/>
                <a:gd name="T42" fmla="+- 0 13918 13768"/>
                <a:gd name="T43" fmla="*/ 13918 h 343"/>
                <a:gd name="T44" fmla="+- 0 4888 4533"/>
                <a:gd name="T45" fmla="*/ T44 w 355"/>
                <a:gd name="T46" fmla="+- 0 14073 13768"/>
                <a:gd name="T47" fmla="*/ 14073 h 343"/>
                <a:gd name="T48" fmla="+- 0 4882 4533"/>
                <a:gd name="T49" fmla="*/ T48 w 355"/>
                <a:gd name="T50" fmla="+- 0 14094 13768"/>
                <a:gd name="T51" fmla="*/ 14094 h 343"/>
                <a:gd name="T52" fmla="+- 0 4865 4533"/>
                <a:gd name="T53" fmla="*/ T52 w 355"/>
                <a:gd name="T54" fmla="+- 0 14107 13768"/>
                <a:gd name="T55" fmla="*/ 14107 h 343"/>
                <a:gd name="T56" fmla="+- 0 4850 4533"/>
                <a:gd name="T57" fmla="*/ T56 w 355"/>
                <a:gd name="T58" fmla="+- 0 14110 13768"/>
                <a:gd name="T59" fmla="*/ 14110 h 343"/>
                <a:gd name="T60" fmla="+- 0 4756 4533"/>
                <a:gd name="T61" fmla="*/ T60 w 355"/>
                <a:gd name="T62" fmla="+- 0 14110 13768"/>
                <a:gd name="T63" fmla="*/ 14110 h 343"/>
                <a:gd name="T64" fmla="+- 0 4700 4533"/>
                <a:gd name="T65" fmla="*/ T64 w 355"/>
                <a:gd name="T66" fmla="+- 0 14110 13768"/>
                <a:gd name="T67" fmla="*/ 14110 h 343"/>
                <a:gd name="T68" fmla="+- 0 4679 4533"/>
                <a:gd name="T69" fmla="*/ T68 w 355"/>
                <a:gd name="T70" fmla="+- 0 14104 13768"/>
                <a:gd name="T71" fmla="*/ 14104 h 343"/>
                <a:gd name="T72" fmla="+- 0 4665 4533"/>
                <a:gd name="T73" fmla="*/ T72 w 355"/>
                <a:gd name="T74" fmla="+- 0 14087 13768"/>
                <a:gd name="T75" fmla="*/ 14087 h 343"/>
                <a:gd name="T76" fmla="+- 0 4662 4533"/>
                <a:gd name="T77" fmla="*/ T76 w 355"/>
                <a:gd name="T78" fmla="+- 0 14073 13768"/>
                <a:gd name="T79" fmla="*/ 14073 h 343"/>
                <a:gd name="T80" fmla="+- 0 4662 4533"/>
                <a:gd name="T81" fmla="*/ T80 w 355"/>
                <a:gd name="T82" fmla="+- 0 13918 13768"/>
                <a:gd name="T83" fmla="*/ 13918 h 343"/>
                <a:gd name="T84" fmla="+- 0 4533 4533"/>
                <a:gd name="T85" fmla="*/ T84 w 355"/>
                <a:gd name="T86" fmla="+- 0 13768 13768"/>
                <a:gd name="T87" fmla="*/ 13768 h 343"/>
                <a:gd name="T88" fmla="+- 0 4662 4533"/>
                <a:gd name="T89" fmla="*/ T88 w 355"/>
                <a:gd name="T90" fmla="+- 0 13835 13768"/>
                <a:gd name="T91" fmla="*/ 13835 h 343"/>
                <a:gd name="T92" fmla="+- 0 4662 4533"/>
                <a:gd name="T93" fmla="*/ T92 w 355"/>
                <a:gd name="T94" fmla="+- 0 13818 13768"/>
                <a:gd name="T95" fmla="*/ 13818 h 3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355" h="343">
                  <a:moveTo>
                    <a:pt x="129" y="50"/>
                  </a:moveTo>
                  <a:lnTo>
                    <a:pt x="135" y="29"/>
                  </a:lnTo>
                  <a:lnTo>
                    <a:pt x="152" y="15"/>
                  </a:lnTo>
                  <a:lnTo>
                    <a:pt x="167" y="12"/>
                  </a:lnTo>
                  <a:lnTo>
                    <a:pt x="223" y="12"/>
                  </a:lnTo>
                  <a:lnTo>
                    <a:pt x="317" y="12"/>
                  </a:lnTo>
                  <a:lnTo>
                    <a:pt x="338" y="19"/>
                  </a:lnTo>
                  <a:lnTo>
                    <a:pt x="352" y="35"/>
                  </a:lnTo>
                  <a:lnTo>
                    <a:pt x="355" y="50"/>
                  </a:lnTo>
                  <a:lnTo>
                    <a:pt x="355" y="67"/>
                  </a:lnTo>
                  <a:lnTo>
                    <a:pt x="355" y="150"/>
                  </a:lnTo>
                  <a:lnTo>
                    <a:pt x="355" y="305"/>
                  </a:lnTo>
                  <a:lnTo>
                    <a:pt x="349" y="326"/>
                  </a:lnTo>
                  <a:lnTo>
                    <a:pt x="332" y="339"/>
                  </a:lnTo>
                  <a:lnTo>
                    <a:pt x="317" y="342"/>
                  </a:lnTo>
                  <a:lnTo>
                    <a:pt x="223" y="342"/>
                  </a:lnTo>
                  <a:lnTo>
                    <a:pt x="167" y="342"/>
                  </a:lnTo>
                  <a:lnTo>
                    <a:pt x="146" y="336"/>
                  </a:lnTo>
                  <a:lnTo>
                    <a:pt x="132" y="319"/>
                  </a:lnTo>
                  <a:lnTo>
                    <a:pt x="129" y="305"/>
                  </a:lnTo>
                  <a:lnTo>
                    <a:pt x="129" y="150"/>
                  </a:lnTo>
                  <a:lnTo>
                    <a:pt x="0" y="0"/>
                  </a:lnTo>
                  <a:lnTo>
                    <a:pt x="129" y="67"/>
                  </a:lnTo>
                  <a:lnTo>
                    <a:pt x="129" y="50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543" y="14631"/>
              <a:ext cx="349" cy="330"/>
            </a:xfrm>
            <a:custGeom>
              <a:avLst/>
              <a:gdLst>
                <a:gd name="T0" fmla="+- 0 8892 8543"/>
                <a:gd name="T1" fmla="*/ T0 w 349"/>
                <a:gd name="T2" fmla="+- 0 14661 14631"/>
                <a:gd name="T3" fmla="*/ 14661 h 330"/>
                <a:gd name="T4" fmla="+- 0 8769 8543"/>
                <a:gd name="T5" fmla="*/ T4 w 349"/>
                <a:gd name="T6" fmla="+- 0 14686 14631"/>
                <a:gd name="T7" fmla="*/ 14686 h 330"/>
                <a:gd name="T8" fmla="+- 0 8769 8543"/>
                <a:gd name="T9" fmla="*/ T8 w 349"/>
                <a:gd name="T10" fmla="+- 0 14669 14631"/>
                <a:gd name="T11" fmla="*/ 14669 h 330"/>
                <a:gd name="T12" fmla="+- 0 8766 8543"/>
                <a:gd name="T13" fmla="*/ T12 w 349"/>
                <a:gd name="T14" fmla="+- 0 14654 14631"/>
                <a:gd name="T15" fmla="*/ 14654 h 330"/>
                <a:gd name="T16" fmla="+- 0 8752 8543"/>
                <a:gd name="T17" fmla="*/ T16 w 349"/>
                <a:gd name="T18" fmla="+- 0 14638 14631"/>
                <a:gd name="T19" fmla="*/ 14638 h 330"/>
                <a:gd name="T20" fmla="+- 0 8731 8543"/>
                <a:gd name="T21" fmla="*/ T20 w 349"/>
                <a:gd name="T22" fmla="+- 0 14631 14631"/>
                <a:gd name="T23" fmla="*/ 14631 h 330"/>
                <a:gd name="T24" fmla="+- 0 8581 8543"/>
                <a:gd name="T25" fmla="*/ T24 w 349"/>
                <a:gd name="T26" fmla="+- 0 14631 14631"/>
                <a:gd name="T27" fmla="*/ 14631 h 330"/>
                <a:gd name="T28" fmla="+- 0 8566 8543"/>
                <a:gd name="T29" fmla="*/ T28 w 349"/>
                <a:gd name="T30" fmla="+- 0 14634 14631"/>
                <a:gd name="T31" fmla="*/ 14634 h 330"/>
                <a:gd name="T32" fmla="+- 0 8549 8543"/>
                <a:gd name="T33" fmla="*/ T32 w 349"/>
                <a:gd name="T34" fmla="+- 0 14648 14631"/>
                <a:gd name="T35" fmla="*/ 14648 h 330"/>
                <a:gd name="T36" fmla="+- 0 8543 8543"/>
                <a:gd name="T37" fmla="*/ T36 w 349"/>
                <a:gd name="T38" fmla="+- 0 14669 14631"/>
                <a:gd name="T39" fmla="*/ 14669 h 330"/>
                <a:gd name="T40" fmla="+- 0 8543 8543"/>
                <a:gd name="T41" fmla="*/ T40 w 349"/>
                <a:gd name="T42" fmla="+- 0 14924 14631"/>
                <a:gd name="T43" fmla="*/ 14924 h 330"/>
                <a:gd name="T44" fmla="+- 0 8546 8543"/>
                <a:gd name="T45" fmla="*/ T44 w 349"/>
                <a:gd name="T46" fmla="+- 0 14938 14631"/>
                <a:gd name="T47" fmla="*/ 14938 h 330"/>
                <a:gd name="T48" fmla="+- 0 8560 8543"/>
                <a:gd name="T49" fmla="*/ T48 w 349"/>
                <a:gd name="T50" fmla="+- 0 14955 14631"/>
                <a:gd name="T51" fmla="*/ 14955 h 330"/>
                <a:gd name="T52" fmla="+- 0 8581 8543"/>
                <a:gd name="T53" fmla="*/ T52 w 349"/>
                <a:gd name="T54" fmla="+- 0 14961 14631"/>
                <a:gd name="T55" fmla="*/ 14961 h 330"/>
                <a:gd name="T56" fmla="+- 0 8731 8543"/>
                <a:gd name="T57" fmla="*/ T56 w 349"/>
                <a:gd name="T58" fmla="+- 0 14961 14631"/>
                <a:gd name="T59" fmla="*/ 14961 h 330"/>
                <a:gd name="T60" fmla="+- 0 8746 8543"/>
                <a:gd name="T61" fmla="*/ T60 w 349"/>
                <a:gd name="T62" fmla="+- 0 14958 14631"/>
                <a:gd name="T63" fmla="*/ 14958 h 330"/>
                <a:gd name="T64" fmla="+- 0 8763 8543"/>
                <a:gd name="T65" fmla="*/ T64 w 349"/>
                <a:gd name="T66" fmla="+- 0 14945 14631"/>
                <a:gd name="T67" fmla="*/ 14945 h 330"/>
                <a:gd name="T68" fmla="+- 0 8769 8543"/>
                <a:gd name="T69" fmla="*/ T68 w 349"/>
                <a:gd name="T70" fmla="+- 0 14924 14631"/>
                <a:gd name="T71" fmla="*/ 14924 h 330"/>
                <a:gd name="T72" fmla="+- 0 8769 8543"/>
                <a:gd name="T73" fmla="*/ T72 w 349"/>
                <a:gd name="T74" fmla="+- 0 14769 14631"/>
                <a:gd name="T75" fmla="*/ 14769 h 330"/>
                <a:gd name="T76" fmla="+- 0 8892 8543"/>
                <a:gd name="T77" fmla="*/ T76 w 349"/>
                <a:gd name="T78" fmla="+- 0 14661 14631"/>
                <a:gd name="T79" fmla="*/ 14661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49" h="330">
                  <a:moveTo>
                    <a:pt x="349" y="30"/>
                  </a:moveTo>
                  <a:lnTo>
                    <a:pt x="226" y="55"/>
                  </a:lnTo>
                  <a:lnTo>
                    <a:pt x="226" y="38"/>
                  </a:lnTo>
                  <a:lnTo>
                    <a:pt x="223" y="23"/>
                  </a:lnTo>
                  <a:lnTo>
                    <a:pt x="209" y="7"/>
                  </a:lnTo>
                  <a:lnTo>
                    <a:pt x="188" y="0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6" y="17"/>
                  </a:lnTo>
                  <a:lnTo>
                    <a:pt x="0" y="38"/>
                  </a:lnTo>
                  <a:lnTo>
                    <a:pt x="0" y="293"/>
                  </a:lnTo>
                  <a:lnTo>
                    <a:pt x="3" y="307"/>
                  </a:lnTo>
                  <a:lnTo>
                    <a:pt x="17" y="324"/>
                  </a:lnTo>
                  <a:lnTo>
                    <a:pt x="38" y="330"/>
                  </a:lnTo>
                  <a:lnTo>
                    <a:pt x="188" y="330"/>
                  </a:lnTo>
                  <a:lnTo>
                    <a:pt x="203" y="327"/>
                  </a:lnTo>
                  <a:lnTo>
                    <a:pt x="220" y="314"/>
                  </a:lnTo>
                  <a:lnTo>
                    <a:pt x="226" y="293"/>
                  </a:lnTo>
                  <a:lnTo>
                    <a:pt x="226" y="138"/>
                  </a:lnTo>
                  <a:lnTo>
                    <a:pt x="349" y="30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8543" y="14631"/>
              <a:ext cx="349" cy="330"/>
            </a:xfrm>
            <a:custGeom>
              <a:avLst/>
              <a:gdLst>
                <a:gd name="T0" fmla="+- 0 8543 8543"/>
                <a:gd name="T1" fmla="*/ T0 w 349"/>
                <a:gd name="T2" fmla="+- 0 14669 14631"/>
                <a:gd name="T3" fmla="*/ 14669 h 330"/>
                <a:gd name="T4" fmla="+- 0 8549 8543"/>
                <a:gd name="T5" fmla="*/ T4 w 349"/>
                <a:gd name="T6" fmla="+- 0 14648 14631"/>
                <a:gd name="T7" fmla="*/ 14648 h 330"/>
                <a:gd name="T8" fmla="+- 0 8566 8543"/>
                <a:gd name="T9" fmla="*/ T8 w 349"/>
                <a:gd name="T10" fmla="+- 0 14634 14631"/>
                <a:gd name="T11" fmla="*/ 14634 h 330"/>
                <a:gd name="T12" fmla="+- 0 8581 8543"/>
                <a:gd name="T13" fmla="*/ T12 w 349"/>
                <a:gd name="T14" fmla="+- 0 14631 14631"/>
                <a:gd name="T15" fmla="*/ 14631 h 330"/>
                <a:gd name="T16" fmla="+- 0 8675 8543"/>
                <a:gd name="T17" fmla="*/ T16 w 349"/>
                <a:gd name="T18" fmla="+- 0 14631 14631"/>
                <a:gd name="T19" fmla="*/ 14631 h 330"/>
                <a:gd name="T20" fmla="+- 0 8731 8543"/>
                <a:gd name="T21" fmla="*/ T20 w 349"/>
                <a:gd name="T22" fmla="+- 0 14631 14631"/>
                <a:gd name="T23" fmla="*/ 14631 h 330"/>
                <a:gd name="T24" fmla="+- 0 8752 8543"/>
                <a:gd name="T25" fmla="*/ T24 w 349"/>
                <a:gd name="T26" fmla="+- 0 14638 14631"/>
                <a:gd name="T27" fmla="*/ 14638 h 330"/>
                <a:gd name="T28" fmla="+- 0 8766 8543"/>
                <a:gd name="T29" fmla="*/ T28 w 349"/>
                <a:gd name="T30" fmla="+- 0 14654 14631"/>
                <a:gd name="T31" fmla="*/ 14654 h 330"/>
                <a:gd name="T32" fmla="+- 0 8769 8543"/>
                <a:gd name="T33" fmla="*/ T32 w 349"/>
                <a:gd name="T34" fmla="+- 0 14669 14631"/>
                <a:gd name="T35" fmla="*/ 14669 h 330"/>
                <a:gd name="T36" fmla="+- 0 8769 8543"/>
                <a:gd name="T37" fmla="*/ T36 w 349"/>
                <a:gd name="T38" fmla="+- 0 14686 14631"/>
                <a:gd name="T39" fmla="*/ 14686 h 330"/>
                <a:gd name="T40" fmla="+- 0 8892 8543"/>
                <a:gd name="T41" fmla="*/ T40 w 349"/>
                <a:gd name="T42" fmla="+- 0 14661 14631"/>
                <a:gd name="T43" fmla="*/ 14661 h 330"/>
                <a:gd name="T44" fmla="+- 0 8769 8543"/>
                <a:gd name="T45" fmla="*/ T44 w 349"/>
                <a:gd name="T46" fmla="+- 0 14769 14631"/>
                <a:gd name="T47" fmla="*/ 14769 h 330"/>
                <a:gd name="T48" fmla="+- 0 8769 8543"/>
                <a:gd name="T49" fmla="*/ T48 w 349"/>
                <a:gd name="T50" fmla="+- 0 14924 14631"/>
                <a:gd name="T51" fmla="*/ 14924 h 330"/>
                <a:gd name="T52" fmla="+- 0 8763 8543"/>
                <a:gd name="T53" fmla="*/ T52 w 349"/>
                <a:gd name="T54" fmla="+- 0 14945 14631"/>
                <a:gd name="T55" fmla="*/ 14945 h 330"/>
                <a:gd name="T56" fmla="+- 0 8746 8543"/>
                <a:gd name="T57" fmla="*/ T56 w 349"/>
                <a:gd name="T58" fmla="+- 0 14958 14631"/>
                <a:gd name="T59" fmla="*/ 14958 h 330"/>
                <a:gd name="T60" fmla="+- 0 8731 8543"/>
                <a:gd name="T61" fmla="*/ T60 w 349"/>
                <a:gd name="T62" fmla="+- 0 14961 14631"/>
                <a:gd name="T63" fmla="*/ 14961 h 330"/>
                <a:gd name="T64" fmla="+- 0 8675 8543"/>
                <a:gd name="T65" fmla="*/ T64 w 349"/>
                <a:gd name="T66" fmla="+- 0 14961 14631"/>
                <a:gd name="T67" fmla="*/ 14961 h 330"/>
                <a:gd name="T68" fmla="+- 0 8581 8543"/>
                <a:gd name="T69" fmla="*/ T68 w 349"/>
                <a:gd name="T70" fmla="+- 0 14961 14631"/>
                <a:gd name="T71" fmla="*/ 14961 h 330"/>
                <a:gd name="T72" fmla="+- 0 8560 8543"/>
                <a:gd name="T73" fmla="*/ T72 w 349"/>
                <a:gd name="T74" fmla="+- 0 14955 14631"/>
                <a:gd name="T75" fmla="*/ 14955 h 330"/>
                <a:gd name="T76" fmla="+- 0 8546 8543"/>
                <a:gd name="T77" fmla="*/ T76 w 349"/>
                <a:gd name="T78" fmla="+- 0 14938 14631"/>
                <a:gd name="T79" fmla="*/ 14938 h 330"/>
                <a:gd name="T80" fmla="+- 0 8543 8543"/>
                <a:gd name="T81" fmla="*/ T80 w 349"/>
                <a:gd name="T82" fmla="+- 0 14924 14631"/>
                <a:gd name="T83" fmla="*/ 14924 h 330"/>
                <a:gd name="T84" fmla="+- 0 8543 8543"/>
                <a:gd name="T85" fmla="*/ T84 w 349"/>
                <a:gd name="T86" fmla="+- 0 14769 14631"/>
                <a:gd name="T87" fmla="*/ 14769 h 330"/>
                <a:gd name="T88" fmla="+- 0 8543 8543"/>
                <a:gd name="T89" fmla="*/ T88 w 349"/>
                <a:gd name="T90" fmla="+- 0 14686 14631"/>
                <a:gd name="T91" fmla="*/ 14686 h 330"/>
                <a:gd name="T92" fmla="+- 0 8543 8543"/>
                <a:gd name="T93" fmla="*/ T92 w 349"/>
                <a:gd name="T94" fmla="+- 0 14669 14631"/>
                <a:gd name="T95" fmla="*/ 14669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349" h="330">
                  <a:moveTo>
                    <a:pt x="0" y="38"/>
                  </a:moveTo>
                  <a:lnTo>
                    <a:pt x="6" y="17"/>
                  </a:lnTo>
                  <a:lnTo>
                    <a:pt x="23" y="3"/>
                  </a:lnTo>
                  <a:lnTo>
                    <a:pt x="38" y="0"/>
                  </a:lnTo>
                  <a:lnTo>
                    <a:pt x="132" y="0"/>
                  </a:lnTo>
                  <a:lnTo>
                    <a:pt x="188" y="0"/>
                  </a:lnTo>
                  <a:lnTo>
                    <a:pt x="209" y="7"/>
                  </a:lnTo>
                  <a:lnTo>
                    <a:pt x="223" y="23"/>
                  </a:lnTo>
                  <a:lnTo>
                    <a:pt x="226" y="38"/>
                  </a:lnTo>
                  <a:lnTo>
                    <a:pt x="226" y="55"/>
                  </a:lnTo>
                  <a:lnTo>
                    <a:pt x="349" y="30"/>
                  </a:lnTo>
                  <a:lnTo>
                    <a:pt x="226" y="138"/>
                  </a:lnTo>
                  <a:lnTo>
                    <a:pt x="226" y="293"/>
                  </a:lnTo>
                  <a:lnTo>
                    <a:pt x="220" y="314"/>
                  </a:lnTo>
                  <a:lnTo>
                    <a:pt x="203" y="327"/>
                  </a:lnTo>
                  <a:lnTo>
                    <a:pt x="188" y="330"/>
                  </a:lnTo>
                  <a:lnTo>
                    <a:pt x="132" y="330"/>
                  </a:lnTo>
                  <a:lnTo>
                    <a:pt x="38" y="330"/>
                  </a:lnTo>
                  <a:lnTo>
                    <a:pt x="17" y="324"/>
                  </a:lnTo>
                  <a:lnTo>
                    <a:pt x="3" y="307"/>
                  </a:lnTo>
                  <a:lnTo>
                    <a:pt x="0" y="293"/>
                  </a:lnTo>
                  <a:lnTo>
                    <a:pt x="0" y="138"/>
                  </a:lnTo>
                  <a:lnTo>
                    <a:pt x="0" y="55"/>
                  </a:lnTo>
                  <a:lnTo>
                    <a:pt x="0" y="38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841222" y="446997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22193" y="642632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5</a:t>
            </a:r>
            <a:endParaRPr lang="id-ID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626580" y="735728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8</a:t>
            </a:r>
            <a:endParaRPr lang="id-ID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3452911" y="905572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9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0071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03" y="1588189"/>
            <a:ext cx="15622939" cy="498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6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2827" y="2263996"/>
            <a:ext cx="16110651" cy="6986330"/>
            <a:chOff x="1582" y="10469"/>
            <a:chExt cx="9016" cy="3293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" y="10469"/>
              <a:ext cx="9016" cy="3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2556" y="11210"/>
              <a:ext cx="195" cy="450"/>
            </a:xfrm>
            <a:custGeom>
              <a:avLst/>
              <a:gdLst>
                <a:gd name="T0" fmla="+- 0 2556 2556"/>
                <a:gd name="T1" fmla="*/ T0 w 195"/>
                <a:gd name="T2" fmla="+- 0 11243 11210"/>
                <a:gd name="T3" fmla="*/ 11243 h 450"/>
                <a:gd name="T4" fmla="+- 0 2556 2556"/>
                <a:gd name="T5" fmla="*/ T4 w 195"/>
                <a:gd name="T6" fmla="+- 0 11508 11210"/>
                <a:gd name="T7" fmla="*/ 11508 h 450"/>
                <a:gd name="T8" fmla="+- 0 2557 2556"/>
                <a:gd name="T9" fmla="*/ T8 w 195"/>
                <a:gd name="T10" fmla="+- 0 11515 11210"/>
                <a:gd name="T11" fmla="*/ 11515 h 450"/>
                <a:gd name="T12" fmla="+- 0 2568 2556"/>
                <a:gd name="T13" fmla="*/ T12 w 195"/>
                <a:gd name="T14" fmla="+- 0 11533 11210"/>
                <a:gd name="T15" fmla="*/ 11533 h 450"/>
                <a:gd name="T16" fmla="+- 0 2589 2556"/>
                <a:gd name="T17" fmla="*/ T16 w 195"/>
                <a:gd name="T18" fmla="+- 0 11540 11210"/>
                <a:gd name="T19" fmla="*/ 11540 h 450"/>
                <a:gd name="T20" fmla="+- 0 2569 2556"/>
                <a:gd name="T21" fmla="*/ T20 w 195"/>
                <a:gd name="T22" fmla="+- 0 11660 11210"/>
                <a:gd name="T23" fmla="*/ 11660 h 450"/>
                <a:gd name="T24" fmla="+- 0 2637 2556"/>
                <a:gd name="T25" fmla="*/ T24 w 195"/>
                <a:gd name="T26" fmla="+- 0 11540 11210"/>
                <a:gd name="T27" fmla="*/ 11540 h 450"/>
                <a:gd name="T28" fmla="+- 0 2719 2556"/>
                <a:gd name="T29" fmla="*/ T28 w 195"/>
                <a:gd name="T30" fmla="+- 0 11540 11210"/>
                <a:gd name="T31" fmla="*/ 11540 h 450"/>
                <a:gd name="T32" fmla="+- 0 2725 2556"/>
                <a:gd name="T33" fmla="*/ T32 w 195"/>
                <a:gd name="T34" fmla="+- 0 11540 11210"/>
                <a:gd name="T35" fmla="*/ 11540 h 450"/>
                <a:gd name="T36" fmla="+- 0 2744 2556"/>
                <a:gd name="T37" fmla="*/ T36 w 195"/>
                <a:gd name="T38" fmla="+- 0 11528 11210"/>
                <a:gd name="T39" fmla="*/ 11528 h 450"/>
                <a:gd name="T40" fmla="+- 0 2751 2556"/>
                <a:gd name="T41" fmla="*/ T40 w 195"/>
                <a:gd name="T42" fmla="+- 0 11508 11210"/>
                <a:gd name="T43" fmla="*/ 11508 h 450"/>
                <a:gd name="T44" fmla="+- 0 2751 2556"/>
                <a:gd name="T45" fmla="*/ T44 w 195"/>
                <a:gd name="T46" fmla="+- 0 11243 11210"/>
                <a:gd name="T47" fmla="*/ 11243 h 450"/>
                <a:gd name="T48" fmla="+- 0 2750 2556"/>
                <a:gd name="T49" fmla="*/ T48 w 195"/>
                <a:gd name="T50" fmla="+- 0 11236 11210"/>
                <a:gd name="T51" fmla="*/ 11236 h 450"/>
                <a:gd name="T52" fmla="+- 0 2739 2556"/>
                <a:gd name="T53" fmla="*/ T52 w 195"/>
                <a:gd name="T54" fmla="+- 0 11218 11210"/>
                <a:gd name="T55" fmla="*/ 11218 h 450"/>
                <a:gd name="T56" fmla="+- 0 2719 2556"/>
                <a:gd name="T57" fmla="*/ T56 w 195"/>
                <a:gd name="T58" fmla="+- 0 11210 11210"/>
                <a:gd name="T59" fmla="*/ 11210 h 450"/>
                <a:gd name="T60" fmla="+- 0 2589 2556"/>
                <a:gd name="T61" fmla="*/ T60 w 195"/>
                <a:gd name="T62" fmla="+- 0 11210 11210"/>
                <a:gd name="T63" fmla="*/ 11210 h 450"/>
                <a:gd name="T64" fmla="+- 0 2582 2556"/>
                <a:gd name="T65" fmla="*/ T64 w 195"/>
                <a:gd name="T66" fmla="+- 0 11211 11210"/>
                <a:gd name="T67" fmla="*/ 11211 h 450"/>
                <a:gd name="T68" fmla="+- 0 2563 2556"/>
                <a:gd name="T69" fmla="*/ T68 w 195"/>
                <a:gd name="T70" fmla="+- 0 11222 11210"/>
                <a:gd name="T71" fmla="*/ 11222 h 450"/>
                <a:gd name="T72" fmla="+- 0 2556 2556"/>
                <a:gd name="T73" fmla="*/ T72 w 195"/>
                <a:gd name="T74" fmla="+- 0 11243 11210"/>
                <a:gd name="T75" fmla="*/ 11243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0" y="298"/>
                  </a:lnTo>
                  <a:lnTo>
                    <a:pt x="1" y="305"/>
                  </a:lnTo>
                  <a:lnTo>
                    <a:pt x="12" y="323"/>
                  </a:lnTo>
                  <a:lnTo>
                    <a:pt x="33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3" y="330"/>
                  </a:lnTo>
                  <a:lnTo>
                    <a:pt x="169" y="330"/>
                  </a:lnTo>
                  <a:lnTo>
                    <a:pt x="188" y="318"/>
                  </a:lnTo>
                  <a:lnTo>
                    <a:pt x="195" y="298"/>
                  </a:lnTo>
                  <a:lnTo>
                    <a:pt x="195" y="33"/>
                  </a:lnTo>
                  <a:lnTo>
                    <a:pt x="194" y="26"/>
                  </a:lnTo>
                  <a:lnTo>
                    <a:pt x="183" y="8"/>
                  </a:lnTo>
                  <a:lnTo>
                    <a:pt x="163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556" y="11210"/>
              <a:ext cx="195" cy="450"/>
            </a:xfrm>
            <a:custGeom>
              <a:avLst/>
              <a:gdLst>
                <a:gd name="T0" fmla="+- 0 2556 2556"/>
                <a:gd name="T1" fmla="*/ T0 w 195"/>
                <a:gd name="T2" fmla="+- 0 11243 11210"/>
                <a:gd name="T3" fmla="*/ 11243 h 450"/>
                <a:gd name="T4" fmla="+- 0 2563 2556"/>
                <a:gd name="T5" fmla="*/ T4 w 195"/>
                <a:gd name="T6" fmla="+- 0 11222 11210"/>
                <a:gd name="T7" fmla="*/ 11222 h 450"/>
                <a:gd name="T8" fmla="+- 0 2582 2556"/>
                <a:gd name="T9" fmla="*/ T8 w 195"/>
                <a:gd name="T10" fmla="+- 0 11211 11210"/>
                <a:gd name="T11" fmla="*/ 11211 h 450"/>
                <a:gd name="T12" fmla="+- 0 2589 2556"/>
                <a:gd name="T13" fmla="*/ T12 w 195"/>
                <a:gd name="T14" fmla="+- 0 11210 11210"/>
                <a:gd name="T15" fmla="*/ 11210 h 450"/>
                <a:gd name="T16" fmla="+- 0 2637 2556"/>
                <a:gd name="T17" fmla="*/ T16 w 195"/>
                <a:gd name="T18" fmla="+- 0 11210 11210"/>
                <a:gd name="T19" fmla="*/ 11210 h 450"/>
                <a:gd name="T20" fmla="+- 0 2719 2556"/>
                <a:gd name="T21" fmla="*/ T20 w 195"/>
                <a:gd name="T22" fmla="+- 0 11210 11210"/>
                <a:gd name="T23" fmla="*/ 11210 h 450"/>
                <a:gd name="T24" fmla="+- 0 2739 2556"/>
                <a:gd name="T25" fmla="*/ T24 w 195"/>
                <a:gd name="T26" fmla="+- 0 11218 11210"/>
                <a:gd name="T27" fmla="*/ 11218 h 450"/>
                <a:gd name="T28" fmla="+- 0 2750 2556"/>
                <a:gd name="T29" fmla="*/ T28 w 195"/>
                <a:gd name="T30" fmla="+- 0 11236 11210"/>
                <a:gd name="T31" fmla="*/ 11236 h 450"/>
                <a:gd name="T32" fmla="+- 0 2751 2556"/>
                <a:gd name="T33" fmla="*/ T32 w 195"/>
                <a:gd name="T34" fmla="+- 0 11243 11210"/>
                <a:gd name="T35" fmla="*/ 11243 h 450"/>
                <a:gd name="T36" fmla="+- 0 2751 2556"/>
                <a:gd name="T37" fmla="*/ T36 w 195"/>
                <a:gd name="T38" fmla="+- 0 11403 11210"/>
                <a:gd name="T39" fmla="*/ 11403 h 450"/>
                <a:gd name="T40" fmla="+- 0 2751 2556"/>
                <a:gd name="T41" fmla="*/ T40 w 195"/>
                <a:gd name="T42" fmla="+- 0 11485 11210"/>
                <a:gd name="T43" fmla="*/ 11485 h 450"/>
                <a:gd name="T44" fmla="+- 0 2751 2556"/>
                <a:gd name="T45" fmla="*/ T44 w 195"/>
                <a:gd name="T46" fmla="+- 0 11508 11210"/>
                <a:gd name="T47" fmla="*/ 11508 h 450"/>
                <a:gd name="T48" fmla="+- 0 2744 2556"/>
                <a:gd name="T49" fmla="*/ T48 w 195"/>
                <a:gd name="T50" fmla="+- 0 11528 11210"/>
                <a:gd name="T51" fmla="*/ 11528 h 450"/>
                <a:gd name="T52" fmla="+- 0 2725 2556"/>
                <a:gd name="T53" fmla="*/ T52 w 195"/>
                <a:gd name="T54" fmla="+- 0 11540 11210"/>
                <a:gd name="T55" fmla="*/ 11540 h 450"/>
                <a:gd name="T56" fmla="+- 0 2719 2556"/>
                <a:gd name="T57" fmla="*/ T56 w 195"/>
                <a:gd name="T58" fmla="+- 0 11540 11210"/>
                <a:gd name="T59" fmla="*/ 11540 h 450"/>
                <a:gd name="T60" fmla="+- 0 2637 2556"/>
                <a:gd name="T61" fmla="*/ T60 w 195"/>
                <a:gd name="T62" fmla="+- 0 11540 11210"/>
                <a:gd name="T63" fmla="*/ 11540 h 450"/>
                <a:gd name="T64" fmla="+- 0 2569 2556"/>
                <a:gd name="T65" fmla="*/ T64 w 195"/>
                <a:gd name="T66" fmla="+- 0 11660 11210"/>
                <a:gd name="T67" fmla="*/ 11660 h 450"/>
                <a:gd name="T68" fmla="+- 0 2589 2556"/>
                <a:gd name="T69" fmla="*/ T68 w 195"/>
                <a:gd name="T70" fmla="+- 0 11540 11210"/>
                <a:gd name="T71" fmla="*/ 11540 h 450"/>
                <a:gd name="T72" fmla="+- 0 2568 2556"/>
                <a:gd name="T73" fmla="*/ T72 w 195"/>
                <a:gd name="T74" fmla="+- 0 11533 11210"/>
                <a:gd name="T75" fmla="*/ 11533 h 450"/>
                <a:gd name="T76" fmla="+- 0 2557 2556"/>
                <a:gd name="T77" fmla="*/ T76 w 195"/>
                <a:gd name="T78" fmla="+- 0 11515 11210"/>
                <a:gd name="T79" fmla="*/ 11515 h 450"/>
                <a:gd name="T80" fmla="+- 0 2556 2556"/>
                <a:gd name="T81" fmla="*/ T80 w 195"/>
                <a:gd name="T82" fmla="+- 0 11508 11210"/>
                <a:gd name="T83" fmla="*/ 11508 h 450"/>
                <a:gd name="T84" fmla="+- 0 2556 2556"/>
                <a:gd name="T85" fmla="*/ T84 w 195"/>
                <a:gd name="T86" fmla="+- 0 11485 11210"/>
                <a:gd name="T87" fmla="*/ 11485 h 450"/>
                <a:gd name="T88" fmla="+- 0 2556 2556"/>
                <a:gd name="T89" fmla="*/ T88 w 195"/>
                <a:gd name="T90" fmla="+- 0 11403 11210"/>
                <a:gd name="T91" fmla="*/ 11403 h 450"/>
                <a:gd name="T92" fmla="+- 0 2556 2556"/>
                <a:gd name="T93" fmla="*/ T92 w 195"/>
                <a:gd name="T94" fmla="+- 0 11243 11210"/>
                <a:gd name="T95" fmla="*/ 11243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81" y="0"/>
                  </a:lnTo>
                  <a:lnTo>
                    <a:pt x="163" y="0"/>
                  </a:lnTo>
                  <a:lnTo>
                    <a:pt x="183" y="8"/>
                  </a:lnTo>
                  <a:lnTo>
                    <a:pt x="194" y="26"/>
                  </a:lnTo>
                  <a:lnTo>
                    <a:pt x="195" y="33"/>
                  </a:lnTo>
                  <a:lnTo>
                    <a:pt x="195" y="193"/>
                  </a:lnTo>
                  <a:lnTo>
                    <a:pt x="195" y="275"/>
                  </a:lnTo>
                  <a:lnTo>
                    <a:pt x="195" y="298"/>
                  </a:lnTo>
                  <a:lnTo>
                    <a:pt x="188" y="318"/>
                  </a:lnTo>
                  <a:lnTo>
                    <a:pt x="169" y="330"/>
                  </a:lnTo>
                  <a:lnTo>
                    <a:pt x="163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3" y="330"/>
                  </a:lnTo>
                  <a:lnTo>
                    <a:pt x="12" y="323"/>
                  </a:lnTo>
                  <a:lnTo>
                    <a:pt x="1" y="305"/>
                  </a:lnTo>
                  <a:lnTo>
                    <a:pt x="0" y="298"/>
                  </a:lnTo>
                  <a:lnTo>
                    <a:pt x="0" y="275"/>
                  </a:lnTo>
                  <a:lnTo>
                    <a:pt x="0" y="193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919" y="10889"/>
              <a:ext cx="195" cy="450"/>
            </a:xfrm>
            <a:custGeom>
              <a:avLst/>
              <a:gdLst>
                <a:gd name="T0" fmla="+- 0 9919 9919"/>
                <a:gd name="T1" fmla="*/ T0 w 195"/>
                <a:gd name="T2" fmla="+- 0 10922 10889"/>
                <a:gd name="T3" fmla="*/ 10922 h 450"/>
                <a:gd name="T4" fmla="+- 0 9919 9919"/>
                <a:gd name="T5" fmla="*/ T4 w 195"/>
                <a:gd name="T6" fmla="+- 0 11187 10889"/>
                <a:gd name="T7" fmla="*/ 11187 h 450"/>
                <a:gd name="T8" fmla="+- 0 9920 9919"/>
                <a:gd name="T9" fmla="*/ T8 w 195"/>
                <a:gd name="T10" fmla="+- 0 11194 10889"/>
                <a:gd name="T11" fmla="*/ 11194 h 450"/>
                <a:gd name="T12" fmla="+- 0 9931 9919"/>
                <a:gd name="T13" fmla="*/ T12 w 195"/>
                <a:gd name="T14" fmla="+- 0 11212 10889"/>
                <a:gd name="T15" fmla="*/ 11212 h 450"/>
                <a:gd name="T16" fmla="+- 0 9951 9919"/>
                <a:gd name="T17" fmla="*/ T16 w 195"/>
                <a:gd name="T18" fmla="+- 0 11219 10889"/>
                <a:gd name="T19" fmla="*/ 11219 h 450"/>
                <a:gd name="T20" fmla="+- 0 9932 9919"/>
                <a:gd name="T21" fmla="*/ T20 w 195"/>
                <a:gd name="T22" fmla="+- 0 11339 10889"/>
                <a:gd name="T23" fmla="*/ 11339 h 450"/>
                <a:gd name="T24" fmla="+- 0 10000 9919"/>
                <a:gd name="T25" fmla="*/ T24 w 195"/>
                <a:gd name="T26" fmla="+- 0 11219 10889"/>
                <a:gd name="T27" fmla="*/ 11219 h 450"/>
                <a:gd name="T28" fmla="+- 0 10081 9919"/>
                <a:gd name="T29" fmla="*/ T28 w 195"/>
                <a:gd name="T30" fmla="+- 0 11219 10889"/>
                <a:gd name="T31" fmla="*/ 11219 h 450"/>
                <a:gd name="T32" fmla="+- 0 10088 9919"/>
                <a:gd name="T33" fmla="*/ T32 w 195"/>
                <a:gd name="T34" fmla="+- 0 11219 10889"/>
                <a:gd name="T35" fmla="*/ 11219 h 450"/>
                <a:gd name="T36" fmla="+- 0 10107 9919"/>
                <a:gd name="T37" fmla="*/ T36 w 195"/>
                <a:gd name="T38" fmla="+- 0 11207 10889"/>
                <a:gd name="T39" fmla="*/ 11207 h 450"/>
                <a:gd name="T40" fmla="+- 0 10114 9919"/>
                <a:gd name="T41" fmla="*/ T40 w 195"/>
                <a:gd name="T42" fmla="+- 0 11187 10889"/>
                <a:gd name="T43" fmla="*/ 11187 h 450"/>
                <a:gd name="T44" fmla="+- 0 10114 9919"/>
                <a:gd name="T45" fmla="*/ T44 w 195"/>
                <a:gd name="T46" fmla="+- 0 10922 10889"/>
                <a:gd name="T47" fmla="*/ 10922 h 450"/>
                <a:gd name="T48" fmla="+- 0 10113 9919"/>
                <a:gd name="T49" fmla="*/ T48 w 195"/>
                <a:gd name="T50" fmla="+- 0 10915 10889"/>
                <a:gd name="T51" fmla="*/ 10915 h 450"/>
                <a:gd name="T52" fmla="+- 0 10102 9919"/>
                <a:gd name="T53" fmla="*/ T52 w 195"/>
                <a:gd name="T54" fmla="+- 0 10897 10889"/>
                <a:gd name="T55" fmla="*/ 10897 h 450"/>
                <a:gd name="T56" fmla="+- 0 10081 9919"/>
                <a:gd name="T57" fmla="*/ T56 w 195"/>
                <a:gd name="T58" fmla="+- 0 10889 10889"/>
                <a:gd name="T59" fmla="*/ 10889 h 450"/>
                <a:gd name="T60" fmla="+- 0 9951 9919"/>
                <a:gd name="T61" fmla="*/ T60 w 195"/>
                <a:gd name="T62" fmla="+- 0 10889 10889"/>
                <a:gd name="T63" fmla="*/ 10889 h 450"/>
                <a:gd name="T64" fmla="+- 0 9945 9919"/>
                <a:gd name="T65" fmla="*/ T64 w 195"/>
                <a:gd name="T66" fmla="+- 0 10890 10889"/>
                <a:gd name="T67" fmla="*/ 10890 h 450"/>
                <a:gd name="T68" fmla="+- 0 9926 9919"/>
                <a:gd name="T69" fmla="*/ T68 w 195"/>
                <a:gd name="T70" fmla="+- 0 10901 10889"/>
                <a:gd name="T71" fmla="*/ 10901 h 450"/>
                <a:gd name="T72" fmla="+- 0 9919 9919"/>
                <a:gd name="T73" fmla="*/ T72 w 195"/>
                <a:gd name="T74" fmla="+- 0 10922 10889"/>
                <a:gd name="T75" fmla="*/ 10922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0" y="298"/>
                  </a:lnTo>
                  <a:lnTo>
                    <a:pt x="1" y="305"/>
                  </a:lnTo>
                  <a:lnTo>
                    <a:pt x="12" y="323"/>
                  </a:lnTo>
                  <a:lnTo>
                    <a:pt x="32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2" y="330"/>
                  </a:lnTo>
                  <a:lnTo>
                    <a:pt x="169" y="330"/>
                  </a:lnTo>
                  <a:lnTo>
                    <a:pt x="188" y="318"/>
                  </a:lnTo>
                  <a:lnTo>
                    <a:pt x="195" y="298"/>
                  </a:lnTo>
                  <a:lnTo>
                    <a:pt x="195" y="33"/>
                  </a:lnTo>
                  <a:lnTo>
                    <a:pt x="194" y="26"/>
                  </a:lnTo>
                  <a:lnTo>
                    <a:pt x="183" y="8"/>
                  </a:lnTo>
                  <a:lnTo>
                    <a:pt x="162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9919" y="10889"/>
              <a:ext cx="195" cy="450"/>
            </a:xfrm>
            <a:custGeom>
              <a:avLst/>
              <a:gdLst>
                <a:gd name="T0" fmla="+- 0 9919 9919"/>
                <a:gd name="T1" fmla="*/ T0 w 195"/>
                <a:gd name="T2" fmla="+- 0 10922 10889"/>
                <a:gd name="T3" fmla="*/ 10922 h 450"/>
                <a:gd name="T4" fmla="+- 0 9926 9919"/>
                <a:gd name="T5" fmla="*/ T4 w 195"/>
                <a:gd name="T6" fmla="+- 0 10901 10889"/>
                <a:gd name="T7" fmla="*/ 10901 h 450"/>
                <a:gd name="T8" fmla="+- 0 9945 9919"/>
                <a:gd name="T9" fmla="*/ T8 w 195"/>
                <a:gd name="T10" fmla="+- 0 10890 10889"/>
                <a:gd name="T11" fmla="*/ 10890 h 450"/>
                <a:gd name="T12" fmla="+- 0 9951 9919"/>
                <a:gd name="T13" fmla="*/ T12 w 195"/>
                <a:gd name="T14" fmla="+- 0 10889 10889"/>
                <a:gd name="T15" fmla="*/ 10889 h 450"/>
                <a:gd name="T16" fmla="+- 0 10000 9919"/>
                <a:gd name="T17" fmla="*/ T16 w 195"/>
                <a:gd name="T18" fmla="+- 0 10889 10889"/>
                <a:gd name="T19" fmla="*/ 10889 h 450"/>
                <a:gd name="T20" fmla="+- 0 10081 9919"/>
                <a:gd name="T21" fmla="*/ T20 w 195"/>
                <a:gd name="T22" fmla="+- 0 10889 10889"/>
                <a:gd name="T23" fmla="*/ 10889 h 450"/>
                <a:gd name="T24" fmla="+- 0 10102 9919"/>
                <a:gd name="T25" fmla="*/ T24 w 195"/>
                <a:gd name="T26" fmla="+- 0 10897 10889"/>
                <a:gd name="T27" fmla="*/ 10897 h 450"/>
                <a:gd name="T28" fmla="+- 0 10113 9919"/>
                <a:gd name="T29" fmla="*/ T28 w 195"/>
                <a:gd name="T30" fmla="+- 0 10915 10889"/>
                <a:gd name="T31" fmla="*/ 10915 h 450"/>
                <a:gd name="T32" fmla="+- 0 10114 9919"/>
                <a:gd name="T33" fmla="*/ T32 w 195"/>
                <a:gd name="T34" fmla="+- 0 10922 10889"/>
                <a:gd name="T35" fmla="*/ 10922 h 450"/>
                <a:gd name="T36" fmla="+- 0 10114 9919"/>
                <a:gd name="T37" fmla="*/ T36 w 195"/>
                <a:gd name="T38" fmla="+- 0 11082 10889"/>
                <a:gd name="T39" fmla="*/ 11082 h 450"/>
                <a:gd name="T40" fmla="+- 0 10114 9919"/>
                <a:gd name="T41" fmla="*/ T40 w 195"/>
                <a:gd name="T42" fmla="+- 0 11164 10889"/>
                <a:gd name="T43" fmla="*/ 11164 h 450"/>
                <a:gd name="T44" fmla="+- 0 10114 9919"/>
                <a:gd name="T45" fmla="*/ T44 w 195"/>
                <a:gd name="T46" fmla="+- 0 11187 10889"/>
                <a:gd name="T47" fmla="*/ 11187 h 450"/>
                <a:gd name="T48" fmla="+- 0 10107 9919"/>
                <a:gd name="T49" fmla="*/ T48 w 195"/>
                <a:gd name="T50" fmla="+- 0 11207 10889"/>
                <a:gd name="T51" fmla="*/ 11207 h 450"/>
                <a:gd name="T52" fmla="+- 0 10088 9919"/>
                <a:gd name="T53" fmla="*/ T52 w 195"/>
                <a:gd name="T54" fmla="+- 0 11219 10889"/>
                <a:gd name="T55" fmla="*/ 11219 h 450"/>
                <a:gd name="T56" fmla="+- 0 10081 9919"/>
                <a:gd name="T57" fmla="*/ T56 w 195"/>
                <a:gd name="T58" fmla="+- 0 11219 10889"/>
                <a:gd name="T59" fmla="*/ 11219 h 450"/>
                <a:gd name="T60" fmla="+- 0 10000 9919"/>
                <a:gd name="T61" fmla="*/ T60 w 195"/>
                <a:gd name="T62" fmla="+- 0 11219 10889"/>
                <a:gd name="T63" fmla="*/ 11219 h 450"/>
                <a:gd name="T64" fmla="+- 0 9932 9919"/>
                <a:gd name="T65" fmla="*/ T64 w 195"/>
                <a:gd name="T66" fmla="+- 0 11339 10889"/>
                <a:gd name="T67" fmla="*/ 11339 h 450"/>
                <a:gd name="T68" fmla="+- 0 9951 9919"/>
                <a:gd name="T69" fmla="*/ T68 w 195"/>
                <a:gd name="T70" fmla="+- 0 11219 10889"/>
                <a:gd name="T71" fmla="*/ 11219 h 450"/>
                <a:gd name="T72" fmla="+- 0 9931 9919"/>
                <a:gd name="T73" fmla="*/ T72 w 195"/>
                <a:gd name="T74" fmla="+- 0 11212 10889"/>
                <a:gd name="T75" fmla="*/ 11212 h 450"/>
                <a:gd name="T76" fmla="+- 0 9920 9919"/>
                <a:gd name="T77" fmla="*/ T76 w 195"/>
                <a:gd name="T78" fmla="+- 0 11194 10889"/>
                <a:gd name="T79" fmla="*/ 11194 h 450"/>
                <a:gd name="T80" fmla="+- 0 9919 9919"/>
                <a:gd name="T81" fmla="*/ T80 w 195"/>
                <a:gd name="T82" fmla="+- 0 11187 10889"/>
                <a:gd name="T83" fmla="*/ 11187 h 450"/>
                <a:gd name="T84" fmla="+- 0 9919 9919"/>
                <a:gd name="T85" fmla="*/ T84 w 195"/>
                <a:gd name="T86" fmla="+- 0 11164 10889"/>
                <a:gd name="T87" fmla="*/ 11164 h 450"/>
                <a:gd name="T88" fmla="+- 0 9919 9919"/>
                <a:gd name="T89" fmla="*/ T88 w 195"/>
                <a:gd name="T90" fmla="+- 0 11082 10889"/>
                <a:gd name="T91" fmla="*/ 11082 h 450"/>
                <a:gd name="T92" fmla="+- 0 9919 9919"/>
                <a:gd name="T93" fmla="*/ T92 w 195"/>
                <a:gd name="T94" fmla="+- 0 10922 10889"/>
                <a:gd name="T95" fmla="*/ 10922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81" y="0"/>
                  </a:lnTo>
                  <a:lnTo>
                    <a:pt x="162" y="0"/>
                  </a:lnTo>
                  <a:lnTo>
                    <a:pt x="183" y="8"/>
                  </a:lnTo>
                  <a:lnTo>
                    <a:pt x="194" y="26"/>
                  </a:lnTo>
                  <a:lnTo>
                    <a:pt x="195" y="33"/>
                  </a:lnTo>
                  <a:lnTo>
                    <a:pt x="195" y="193"/>
                  </a:lnTo>
                  <a:lnTo>
                    <a:pt x="195" y="275"/>
                  </a:lnTo>
                  <a:lnTo>
                    <a:pt x="195" y="298"/>
                  </a:lnTo>
                  <a:lnTo>
                    <a:pt x="188" y="318"/>
                  </a:lnTo>
                  <a:lnTo>
                    <a:pt x="169" y="330"/>
                  </a:lnTo>
                  <a:lnTo>
                    <a:pt x="162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2" y="330"/>
                  </a:lnTo>
                  <a:lnTo>
                    <a:pt x="12" y="323"/>
                  </a:lnTo>
                  <a:lnTo>
                    <a:pt x="1" y="305"/>
                  </a:lnTo>
                  <a:lnTo>
                    <a:pt x="0" y="298"/>
                  </a:lnTo>
                  <a:lnTo>
                    <a:pt x="0" y="275"/>
                  </a:lnTo>
                  <a:lnTo>
                    <a:pt x="0" y="193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556" y="11791"/>
              <a:ext cx="195" cy="450"/>
            </a:xfrm>
            <a:custGeom>
              <a:avLst/>
              <a:gdLst>
                <a:gd name="T0" fmla="+- 0 4556 4556"/>
                <a:gd name="T1" fmla="*/ T0 w 195"/>
                <a:gd name="T2" fmla="+- 0 11824 11791"/>
                <a:gd name="T3" fmla="*/ 11824 h 450"/>
                <a:gd name="T4" fmla="+- 0 4556 4556"/>
                <a:gd name="T5" fmla="*/ T4 w 195"/>
                <a:gd name="T6" fmla="+- 0 12089 11791"/>
                <a:gd name="T7" fmla="*/ 12089 h 450"/>
                <a:gd name="T8" fmla="+- 0 4557 4556"/>
                <a:gd name="T9" fmla="*/ T8 w 195"/>
                <a:gd name="T10" fmla="+- 0 12096 11791"/>
                <a:gd name="T11" fmla="*/ 12096 h 450"/>
                <a:gd name="T12" fmla="+- 0 4568 4556"/>
                <a:gd name="T13" fmla="*/ T12 w 195"/>
                <a:gd name="T14" fmla="+- 0 12114 11791"/>
                <a:gd name="T15" fmla="*/ 12114 h 450"/>
                <a:gd name="T16" fmla="+- 0 4589 4556"/>
                <a:gd name="T17" fmla="*/ T16 w 195"/>
                <a:gd name="T18" fmla="+- 0 12121 11791"/>
                <a:gd name="T19" fmla="*/ 12121 h 450"/>
                <a:gd name="T20" fmla="+- 0 4569 4556"/>
                <a:gd name="T21" fmla="*/ T20 w 195"/>
                <a:gd name="T22" fmla="+- 0 12241 11791"/>
                <a:gd name="T23" fmla="*/ 12241 h 450"/>
                <a:gd name="T24" fmla="+- 0 4637 4556"/>
                <a:gd name="T25" fmla="*/ T24 w 195"/>
                <a:gd name="T26" fmla="+- 0 12121 11791"/>
                <a:gd name="T27" fmla="*/ 12121 h 450"/>
                <a:gd name="T28" fmla="+- 0 4719 4556"/>
                <a:gd name="T29" fmla="*/ T28 w 195"/>
                <a:gd name="T30" fmla="+- 0 12121 11791"/>
                <a:gd name="T31" fmla="*/ 12121 h 450"/>
                <a:gd name="T32" fmla="+- 0 4725 4556"/>
                <a:gd name="T33" fmla="*/ T32 w 195"/>
                <a:gd name="T34" fmla="+- 0 12121 11791"/>
                <a:gd name="T35" fmla="*/ 12121 h 450"/>
                <a:gd name="T36" fmla="+- 0 4744 4556"/>
                <a:gd name="T37" fmla="*/ T36 w 195"/>
                <a:gd name="T38" fmla="+- 0 12109 11791"/>
                <a:gd name="T39" fmla="*/ 12109 h 450"/>
                <a:gd name="T40" fmla="+- 0 4751 4556"/>
                <a:gd name="T41" fmla="*/ T40 w 195"/>
                <a:gd name="T42" fmla="+- 0 12089 11791"/>
                <a:gd name="T43" fmla="*/ 12089 h 450"/>
                <a:gd name="T44" fmla="+- 0 4751 4556"/>
                <a:gd name="T45" fmla="*/ T44 w 195"/>
                <a:gd name="T46" fmla="+- 0 11824 11791"/>
                <a:gd name="T47" fmla="*/ 11824 h 450"/>
                <a:gd name="T48" fmla="+- 0 4750 4556"/>
                <a:gd name="T49" fmla="*/ T48 w 195"/>
                <a:gd name="T50" fmla="+- 0 11817 11791"/>
                <a:gd name="T51" fmla="*/ 11817 h 450"/>
                <a:gd name="T52" fmla="+- 0 4739 4556"/>
                <a:gd name="T53" fmla="*/ T52 w 195"/>
                <a:gd name="T54" fmla="+- 0 11799 11791"/>
                <a:gd name="T55" fmla="*/ 11799 h 450"/>
                <a:gd name="T56" fmla="+- 0 4719 4556"/>
                <a:gd name="T57" fmla="*/ T56 w 195"/>
                <a:gd name="T58" fmla="+- 0 11791 11791"/>
                <a:gd name="T59" fmla="*/ 11791 h 450"/>
                <a:gd name="T60" fmla="+- 0 4589 4556"/>
                <a:gd name="T61" fmla="*/ T60 w 195"/>
                <a:gd name="T62" fmla="+- 0 11791 11791"/>
                <a:gd name="T63" fmla="*/ 11791 h 450"/>
                <a:gd name="T64" fmla="+- 0 4582 4556"/>
                <a:gd name="T65" fmla="*/ T64 w 195"/>
                <a:gd name="T66" fmla="+- 0 11792 11791"/>
                <a:gd name="T67" fmla="*/ 11792 h 450"/>
                <a:gd name="T68" fmla="+- 0 4563 4556"/>
                <a:gd name="T69" fmla="*/ T68 w 195"/>
                <a:gd name="T70" fmla="+- 0 11803 11791"/>
                <a:gd name="T71" fmla="*/ 11803 h 450"/>
                <a:gd name="T72" fmla="+- 0 4556 4556"/>
                <a:gd name="T73" fmla="*/ T72 w 195"/>
                <a:gd name="T74" fmla="+- 0 11824 11791"/>
                <a:gd name="T75" fmla="*/ 11824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0" y="298"/>
                  </a:lnTo>
                  <a:lnTo>
                    <a:pt x="1" y="305"/>
                  </a:lnTo>
                  <a:lnTo>
                    <a:pt x="12" y="323"/>
                  </a:lnTo>
                  <a:lnTo>
                    <a:pt x="33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3" y="330"/>
                  </a:lnTo>
                  <a:lnTo>
                    <a:pt x="169" y="330"/>
                  </a:lnTo>
                  <a:lnTo>
                    <a:pt x="188" y="318"/>
                  </a:lnTo>
                  <a:lnTo>
                    <a:pt x="195" y="298"/>
                  </a:lnTo>
                  <a:lnTo>
                    <a:pt x="195" y="33"/>
                  </a:lnTo>
                  <a:lnTo>
                    <a:pt x="194" y="26"/>
                  </a:lnTo>
                  <a:lnTo>
                    <a:pt x="183" y="8"/>
                  </a:lnTo>
                  <a:lnTo>
                    <a:pt x="163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556" y="11791"/>
              <a:ext cx="195" cy="450"/>
            </a:xfrm>
            <a:custGeom>
              <a:avLst/>
              <a:gdLst>
                <a:gd name="T0" fmla="+- 0 4556 4556"/>
                <a:gd name="T1" fmla="*/ T0 w 195"/>
                <a:gd name="T2" fmla="+- 0 11824 11791"/>
                <a:gd name="T3" fmla="*/ 11824 h 450"/>
                <a:gd name="T4" fmla="+- 0 4563 4556"/>
                <a:gd name="T5" fmla="*/ T4 w 195"/>
                <a:gd name="T6" fmla="+- 0 11803 11791"/>
                <a:gd name="T7" fmla="*/ 11803 h 450"/>
                <a:gd name="T8" fmla="+- 0 4582 4556"/>
                <a:gd name="T9" fmla="*/ T8 w 195"/>
                <a:gd name="T10" fmla="+- 0 11792 11791"/>
                <a:gd name="T11" fmla="*/ 11792 h 450"/>
                <a:gd name="T12" fmla="+- 0 4589 4556"/>
                <a:gd name="T13" fmla="*/ T12 w 195"/>
                <a:gd name="T14" fmla="+- 0 11791 11791"/>
                <a:gd name="T15" fmla="*/ 11791 h 450"/>
                <a:gd name="T16" fmla="+- 0 4637 4556"/>
                <a:gd name="T17" fmla="*/ T16 w 195"/>
                <a:gd name="T18" fmla="+- 0 11791 11791"/>
                <a:gd name="T19" fmla="*/ 11791 h 450"/>
                <a:gd name="T20" fmla="+- 0 4719 4556"/>
                <a:gd name="T21" fmla="*/ T20 w 195"/>
                <a:gd name="T22" fmla="+- 0 11791 11791"/>
                <a:gd name="T23" fmla="*/ 11791 h 450"/>
                <a:gd name="T24" fmla="+- 0 4739 4556"/>
                <a:gd name="T25" fmla="*/ T24 w 195"/>
                <a:gd name="T26" fmla="+- 0 11799 11791"/>
                <a:gd name="T27" fmla="*/ 11799 h 450"/>
                <a:gd name="T28" fmla="+- 0 4750 4556"/>
                <a:gd name="T29" fmla="*/ T28 w 195"/>
                <a:gd name="T30" fmla="+- 0 11817 11791"/>
                <a:gd name="T31" fmla="*/ 11817 h 450"/>
                <a:gd name="T32" fmla="+- 0 4751 4556"/>
                <a:gd name="T33" fmla="*/ T32 w 195"/>
                <a:gd name="T34" fmla="+- 0 11824 11791"/>
                <a:gd name="T35" fmla="*/ 11824 h 450"/>
                <a:gd name="T36" fmla="+- 0 4751 4556"/>
                <a:gd name="T37" fmla="*/ T36 w 195"/>
                <a:gd name="T38" fmla="+- 0 11984 11791"/>
                <a:gd name="T39" fmla="*/ 11984 h 450"/>
                <a:gd name="T40" fmla="+- 0 4751 4556"/>
                <a:gd name="T41" fmla="*/ T40 w 195"/>
                <a:gd name="T42" fmla="+- 0 12066 11791"/>
                <a:gd name="T43" fmla="*/ 12066 h 450"/>
                <a:gd name="T44" fmla="+- 0 4751 4556"/>
                <a:gd name="T45" fmla="*/ T44 w 195"/>
                <a:gd name="T46" fmla="+- 0 12089 11791"/>
                <a:gd name="T47" fmla="*/ 12089 h 450"/>
                <a:gd name="T48" fmla="+- 0 4744 4556"/>
                <a:gd name="T49" fmla="*/ T48 w 195"/>
                <a:gd name="T50" fmla="+- 0 12109 11791"/>
                <a:gd name="T51" fmla="*/ 12109 h 450"/>
                <a:gd name="T52" fmla="+- 0 4725 4556"/>
                <a:gd name="T53" fmla="*/ T52 w 195"/>
                <a:gd name="T54" fmla="+- 0 12121 11791"/>
                <a:gd name="T55" fmla="*/ 12121 h 450"/>
                <a:gd name="T56" fmla="+- 0 4719 4556"/>
                <a:gd name="T57" fmla="*/ T56 w 195"/>
                <a:gd name="T58" fmla="+- 0 12121 11791"/>
                <a:gd name="T59" fmla="*/ 12121 h 450"/>
                <a:gd name="T60" fmla="+- 0 4637 4556"/>
                <a:gd name="T61" fmla="*/ T60 w 195"/>
                <a:gd name="T62" fmla="+- 0 12121 11791"/>
                <a:gd name="T63" fmla="*/ 12121 h 450"/>
                <a:gd name="T64" fmla="+- 0 4569 4556"/>
                <a:gd name="T65" fmla="*/ T64 w 195"/>
                <a:gd name="T66" fmla="+- 0 12241 11791"/>
                <a:gd name="T67" fmla="*/ 12241 h 450"/>
                <a:gd name="T68" fmla="+- 0 4589 4556"/>
                <a:gd name="T69" fmla="*/ T68 w 195"/>
                <a:gd name="T70" fmla="+- 0 12121 11791"/>
                <a:gd name="T71" fmla="*/ 12121 h 450"/>
                <a:gd name="T72" fmla="+- 0 4568 4556"/>
                <a:gd name="T73" fmla="*/ T72 w 195"/>
                <a:gd name="T74" fmla="+- 0 12114 11791"/>
                <a:gd name="T75" fmla="*/ 12114 h 450"/>
                <a:gd name="T76" fmla="+- 0 4557 4556"/>
                <a:gd name="T77" fmla="*/ T76 w 195"/>
                <a:gd name="T78" fmla="+- 0 12096 11791"/>
                <a:gd name="T79" fmla="*/ 12096 h 450"/>
                <a:gd name="T80" fmla="+- 0 4556 4556"/>
                <a:gd name="T81" fmla="*/ T80 w 195"/>
                <a:gd name="T82" fmla="+- 0 12089 11791"/>
                <a:gd name="T83" fmla="*/ 12089 h 450"/>
                <a:gd name="T84" fmla="+- 0 4556 4556"/>
                <a:gd name="T85" fmla="*/ T84 w 195"/>
                <a:gd name="T86" fmla="+- 0 12066 11791"/>
                <a:gd name="T87" fmla="*/ 12066 h 450"/>
                <a:gd name="T88" fmla="+- 0 4556 4556"/>
                <a:gd name="T89" fmla="*/ T88 w 195"/>
                <a:gd name="T90" fmla="+- 0 11984 11791"/>
                <a:gd name="T91" fmla="*/ 11984 h 450"/>
                <a:gd name="T92" fmla="+- 0 4556 4556"/>
                <a:gd name="T93" fmla="*/ T92 w 195"/>
                <a:gd name="T94" fmla="+- 0 11824 11791"/>
                <a:gd name="T95" fmla="*/ 11824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81" y="0"/>
                  </a:lnTo>
                  <a:lnTo>
                    <a:pt x="163" y="0"/>
                  </a:lnTo>
                  <a:lnTo>
                    <a:pt x="183" y="8"/>
                  </a:lnTo>
                  <a:lnTo>
                    <a:pt x="194" y="26"/>
                  </a:lnTo>
                  <a:lnTo>
                    <a:pt x="195" y="33"/>
                  </a:lnTo>
                  <a:lnTo>
                    <a:pt x="195" y="193"/>
                  </a:lnTo>
                  <a:lnTo>
                    <a:pt x="195" y="275"/>
                  </a:lnTo>
                  <a:lnTo>
                    <a:pt x="195" y="298"/>
                  </a:lnTo>
                  <a:lnTo>
                    <a:pt x="188" y="318"/>
                  </a:lnTo>
                  <a:lnTo>
                    <a:pt x="169" y="330"/>
                  </a:lnTo>
                  <a:lnTo>
                    <a:pt x="163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3" y="330"/>
                  </a:lnTo>
                  <a:lnTo>
                    <a:pt x="12" y="323"/>
                  </a:lnTo>
                  <a:lnTo>
                    <a:pt x="1" y="305"/>
                  </a:lnTo>
                  <a:lnTo>
                    <a:pt x="0" y="298"/>
                  </a:lnTo>
                  <a:lnTo>
                    <a:pt x="0" y="275"/>
                  </a:lnTo>
                  <a:lnTo>
                    <a:pt x="0" y="193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7722" y="12082"/>
              <a:ext cx="195" cy="450"/>
            </a:xfrm>
            <a:custGeom>
              <a:avLst/>
              <a:gdLst>
                <a:gd name="T0" fmla="+- 0 7722 7722"/>
                <a:gd name="T1" fmla="*/ T0 w 195"/>
                <a:gd name="T2" fmla="+- 0 12115 12082"/>
                <a:gd name="T3" fmla="*/ 12115 h 450"/>
                <a:gd name="T4" fmla="+- 0 7722 7722"/>
                <a:gd name="T5" fmla="*/ T4 w 195"/>
                <a:gd name="T6" fmla="+- 0 12380 12082"/>
                <a:gd name="T7" fmla="*/ 12380 h 450"/>
                <a:gd name="T8" fmla="+- 0 7723 7722"/>
                <a:gd name="T9" fmla="*/ T8 w 195"/>
                <a:gd name="T10" fmla="+- 0 12387 12082"/>
                <a:gd name="T11" fmla="*/ 12387 h 450"/>
                <a:gd name="T12" fmla="+- 0 7734 7722"/>
                <a:gd name="T13" fmla="*/ T12 w 195"/>
                <a:gd name="T14" fmla="+- 0 12405 12082"/>
                <a:gd name="T15" fmla="*/ 12405 h 450"/>
                <a:gd name="T16" fmla="+- 0 7755 7722"/>
                <a:gd name="T17" fmla="*/ T16 w 195"/>
                <a:gd name="T18" fmla="+- 0 12412 12082"/>
                <a:gd name="T19" fmla="*/ 12412 h 450"/>
                <a:gd name="T20" fmla="+- 0 7735 7722"/>
                <a:gd name="T21" fmla="*/ T20 w 195"/>
                <a:gd name="T22" fmla="+- 0 12532 12082"/>
                <a:gd name="T23" fmla="*/ 12532 h 450"/>
                <a:gd name="T24" fmla="+- 0 7803 7722"/>
                <a:gd name="T25" fmla="*/ T24 w 195"/>
                <a:gd name="T26" fmla="+- 0 12412 12082"/>
                <a:gd name="T27" fmla="*/ 12412 h 450"/>
                <a:gd name="T28" fmla="+- 0 7885 7722"/>
                <a:gd name="T29" fmla="*/ T28 w 195"/>
                <a:gd name="T30" fmla="+- 0 12412 12082"/>
                <a:gd name="T31" fmla="*/ 12412 h 450"/>
                <a:gd name="T32" fmla="+- 0 7891 7722"/>
                <a:gd name="T33" fmla="*/ T32 w 195"/>
                <a:gd name="T34" fmla="+- 0 12412 12082"/>
                <a:gd name="T35" fmla="*/ 12412 h 450"/>
                <a:gd name="T36" fmla="+- 0 7910 7722"/>
                <a:gd name="T37" fmla="*/ T36 w 195"/>
                <a:gd name="T38" fmla="+- 0 12400 12082"/>
                <a:gd name="T39" fmla="*/ 12400 h 450"/>
                <a:gd name="T40" fmla="+- 0 7917 7722"/>
                <a:gd name="T41" fmla="*/ T40 w 195"/>
                <a:gd name="T42" fmla="+- 0 12380 12082"/>
                <a:gd name="T43" fmla="*/ 12380 h 450"/>
                <a:gd name="T44" fmla="+- 0 7917 7722"/>
                <a:gd name="T45" fmla="*/ T44 w 195"/>
                <a:gd name="T46" fmla="+- 0 12115 12082"/>
                <a:gd name="T47" fmla="*/ 12115 h 450"/>
                <a:gd name="T48" fmla="+- 0 7916 7722"/>
                <a:gd name="T49" fmla="*/ T48 w 195"/>
                <a:gd name="T50" fmla="+- 0 12108 12082"/>
                <a:gd name="T51" fmla="*/ 12108 h 450"/>
                <a:gd name="T52" fmla="+- 0 7905 7722"/>
                <a:gd name="T53" fmla="*/ T52 w 195"/>
                <a:gd name="T54" fmla="+- 0 12090 12082"/>
                <a:gd name="T55" fmla="*/ 12090 h 450"/>
                <a:gd name="T56" fmla="+- 0 7885 7722"/>
                <a:gd name="T57" fmla="*/ T56 w 195"/>
                <a:gd name="T58" fmla="+- 0 12082 12082"/>
                <a:gd name="T59" fmla="*/ 12082 h 450"/>
                <a:gd name="T60" fmla="+- 0 7755 7722"/>
                <a:gd name="T61" fmla="*/ T60 w 195"/>
                <a:gd name="T62" fmla="+- 0 12082 12082"/>
                <a:gd name="T63" fmla="*/ 12082 h 450"/>
                <a:gd name="T64" fmla="+- 0 7748 7722"/>
                <a:gd name="T65" fmla="*/ T64 w 195"/>
                <a:gd name="T66" fmla="+- 0 12083 12082"/>
                <a:gd name="T67" fmla="*/ 12083 h 450"/>
                <a:gd name="T68" fmla="+- 0 7729 7722"/>
                <a:gd name="T69" fmla="*/ T68 w 195"/>
                <a:gd name="T70" fmla="+- 0 12094 12082"/>
                <a:gd name="T71" fmla="*/ 12094 h 450"/>
                <a:gd name="T72" fmla="+- 0 7722 7722"/>
                <a:gd name="T73" fmla="*/ T72 w 195"/>
                <a:gd name="T74" fmla="+- 0 12115 12082"/>
                <a:gd name="T75" fmla="*/ 12115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0" y="298"/>
                  </a:lnTo>
                  <a:lnTo>
                    <a:pt x="1" y="305"/>
                  </a:lnTo>
                  <a:lnTo>
                    <a:pt x="12" y="323"/>
                  </a:lnTo>
                  <a:lnTo>
                    <a:pt x="33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3" y="330"/>
                  </a:lnTo>
                  <a:lnTo>
                    <a:pt x="169" y="330"/>
                  </a:lnTo>
                  <a:lnTo>
                    <a:pt x="188" y="318"/>
                  </a:lnTo>
                  <a:lnTo>
                    <a:pt x="195" y="298"/>
                  </a:lnTo>
                  <a:lnTo>
                    <a:pt x="195" y="33"/>
                  </a:lnTo>
                  <a:lnTo>
                    <a:pt x="194" y="26"/>
                  </a:lnTo>
                  <a:lnTo>
                    <a:pt x="183" y="8"/>
                  </a:lnTo>
                  <a:lnTo>
                    <a:pt x="163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722" y="12082"/>
              <a:ext cx="195" cy="450"/>
            </a:xfrm>
            <a:custGeom>
              <a:avLst/>
              <a:gdLst>
                <a:gd name="T0" fmla="+- 0 7722 7722"/>
                <a:gd name="T1" fmla="*/ T0 w 195"/>
                <a:gd name="T2" fmla="+- 0 12115 12082"/>
                <a:gd name="T3" fmla="*/ 12115 h 450"/>
                <a:gd name="T4" fmla="+- 0 7729 7722"/>
                <a:gd name="T5" fmla="*/ T4 w 195"/>
                <a:gd name="T6" fmla="+- 0 12094 12082"/>
                <a:gd name="T7" fmla="*/ 12094 h 450"/>
                <a:gd name="T8" fmla="+- 0 7748 7722"/>
                <a:gd name="T9" fmla="*/ T8 w 195"/>
                <a:gd name="T10" fmla="+- 0 12083 12082"/>
                <a:gd name="T11" fmla="*/ 12083 h 450"/>
                <a:gd name="T12" fmla="+- 0 7755 7722"/>
                <a:gd name="T13" fmla="*/ T12 w 195"/>
                <a:gd name="T14" fmla="+- 0 12082 12082"/>
                <a:gd name="T15" fmla="*/ 12082 h 450"/>
                <a:gd name="T16" fmla="+- 0 7803 7722"/>
                <a:gd name="T17" fmla="*/ T16 w 195"/>
                <a:gd name="T18" fmla="+- 0 12082 12082"/>
                <a:gd name="T19" fmla="*/ 12082 h 450"/>
                <a:gd name="T20" fmla="+- 0 7885 7722"/>
                <a:gd name="T21" fmla="*/ T20 w 195"/>
                <a:gd name="T22" fmla="+- 0 12082 12082"/>
                <a:gd name="T23" fmla="*/ 12082 h 450"/>
                <a:gd name="T24" fmla="+- 0 7905 7722"/>
                <a:gd name="T25" fmla="*/ T24 w 195"/>
                <a:gd name="T26" fmla="+- 0 12090 12082"/>
                <a:gd name="T27" fmla="*/ 12090 h 450"/>
                <a:gd name="T28" fmla="+- 0 7916 7722"/>
                <a:gd name="T29" fmla="*/ T28 w 195"/>
                <a:gd name="T30" fmla="+- 0 12108 12082"/>
                <a:gd name="T31" fmla="*/ 12108 h 450"/>
                <a:gd name="T32" fmla="+- 0 7917 7722"/>
                <a:gd name="T33" fmla="*/ T32 w 195"/>
                <a:gd name="T34" fmla="+- 0 12115 12082"/>
                <a:gd name="T35" fmla="*/ 12115 h 450"/>
                <a:gd name="T36" fmla="+- 0 7917 7722"/>
                <a:gd name="T37" fmla="*/ T36 w 195"/>
                <a:gd name="T38" fmla="+- 0 12275 12082"/>
                <a:gd name="T39" fmla="*/ 12275 h 450"/>
                <a:gd name="T40" fmla="+- 0 7917 7722"/>
                <a:gd name="T41" fmla="*/ T40 w 195"/>
                <a:gd name="T42" fmla="+- 0 12357 12082"/>
                <a:gd name="T43" fmla="*/ 12357 h 450"/>
                <a:gd name="T44" fmla="+- 0 7917 7722"/>
                <a:gd name="T45" fmla="*/ T44 w 195"/>
                <a:gd name="T46" fmla="+- 0 12380 12082"/>
                <a:gd name="T47" fmla="*/ 12380 h 450"/>
                <a:gd name="T48" fmla="+- 0 7910 7722"/>
                <a:gd name="T49" fmla="*/ T48 w 195"/>
                <a:gd name="T50" fmla="+- 0 12400 12082"/>
                <a:gd name="T51" fmla="*/ 12400 h 450"/>
                <a:gd name="T52" fmla="+- 0 7891 7722"/>
                <a:gd name="T53" fmla="*/ T52 w 195"/>
                <a:gd name="T54" fmla="+- 0 12412 12082"/>
                <a:gd name="T55" fmla="*/ 12412 h 450"/>
                <a:gd name="T56" fmla="+- 0 7885 7722"/>
                <a:gd name="T57" fmla="*/ T56 w 195"/>
                <a:gd name="T58" fmla="+- 0 12412 12082"/>
                <a:gd name="T59" fmla="*/ 12412 h 450"/>
                <a:gd name="T60" fmla="+- 0 7803 7722"/>
                <a:gd name="T61" fmla="*/ T60 w 195"/>
                <a:gd name="T62" fmla="+- 0 12412 12082"/>
                <a:gd name="T63" fmla="*/ 12412 h 450"/>
                <a:gd name="T64" fmla="+- 0 7735 7722"/>
                <a:gd name="T65" fmla="*/ T64 w 195"/>
                <a:gd name="T66" fmla="+- 0 12532 12082"/>
                <a:gd name="T67" fmla="*/ 12532 h 450"/>
                <a:gd name="T68" fmla="+- 0 7755 7722"/>
                <a:gd name="T69" fmla="*/ T68 w 195"/>
                <a:gd name="T70" fmla="+- 0 12412 12082"/>
                <a:gd name="T71" fmla="*/ 12412 h 450"/>
                <a:gd name="T72" fmla="+- 0 7734 7722"/>
                <a:gd name="T73" fmla="*/ T72 w 195"/>
                <a:gd name="T74" fmla="+- 0 12405 12082"/>
                <a:gd name="T75" fmla="*/ 12405 h 450"/>
                <a:gd name="T76" fmla="+- 0 7723 7722"/>
                <a:gd name="T77" fmla="*/ T76 w 195"/>
                <a:gd name="T78" fmla="+- 0 12387 12082"/>
                <a:gd name="T79" fmla="*/ 12387 h 450"/>
                <a:gd name="T80" fmla="+- 0 7722 7722"/>
                <a:gd name="T81" fmla="*/ T80 w 195"/>
                <a:gd name="T82" fmla="+- 0 12380 12082"/>
                <a:gd name="T83" fmla="*/ 12380 h 450"/>
                <a:gd name="T84" fmla="+- 0 7722 7722"/>
                <a:gd name="T85" fmla="*/ T84 w 195"/>
                <a:gd name="T86" fmla="+- 0 12357 12082"/>
                <a:gd name="T87" fmla="*/ 12357 h 450"/>
                <a:gd name="T88" fmla="+- 0 7722 7722"/>
                <a:gd name="T89" fmla="*/ T88 w 195"/>
                <a:gd name="T90" fmla="+- 0 12275 12082"/>
                <a:gd name="T91" fmla="*/ 12275 h 450"/>
                <a:gd name="T92" fmla="+- 0 7722 7722"/>
                <a:gd name="T93" fmla="*/ T92 w 195"/>
                <a:gd name="T94" fmla="+- 0 12115 12082"/>
                <a:gd name="T95" fmla="*/ 12115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81" y="0"/>
                  </a:lnTo>
                  <a:lnTo>
                    <a:pt x="163" y="0"/>
                  </a:lnTo>
                  <a:lnTo>
                    <a:pt x="183" y="8"/>
                  </a:lnTo>
                  <a:lnTo>
                    <a:pt x="194" y="26"/>
                  </a:lnTo>
                  <a:lnTo>
                    <a:pt x="195" y="33"/>
                  </a:lnTo>
                  <a:lnTo>
                    <a:pt x="195" y="193"/>
                  </a:lnTo>
                  <a:lnTo>
                    <a:pt x="195" y="275"/>
                  </a:lnTo>
                  <a:lnTo>
                    <a:pt x="195" y="298"/>
                  </a:lnTo>
                  <a:lnTo>
                    <a:pt x="188" y="318"/>
                  </a:lnTo>
                  <a:lnTo>
                    <a:pt x="169" y="330"/>
                  </a:lnTo>
                  <a:lnTo>
                    <a:pt x="163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3" y="330"/>
                  </a:lnTo>
                  <a:lnTo>
                    <a:pt x="12" y="323"/>
                  </a:lnTo>
                  <a:lnTo>
                    <a:pt x="1" y="305"/>
                  </a:lnTo>
                  <a:lnTo>
                    <a:pt x="0" y="298"/>
                  </a:lnTo>
                  <a:lnTo>
                    <a:pt x="0" y="275"/>
                  </a:lnTo>
                  <a:lnTo>
                    <a:pt x="0" y="193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763" y="12743"/>
              <a:ext cx="211" cy="426"/>
            </a:xfrm>
            <a:custGeom>
              <a:avLst/>
              <a:gdLst>
                <a:gd name="T0" fmla="+- 0 3925 3763"/>
                <a:gd name="T1" fmla="*/ T0 w 211"/>
                <a:gd name="T2" fmla="+- 0 12839 12743"/>
                <a:gd name="T3" fmla="*/ 12839 h 426"/>
                <a:gd name="T4" fmla="+- 0 3974 3763"/>
                <a:gd name="T5" fmla="*/ T4 w 211"/>
                <a:gd name="T6" fmla="+- 0 12743 12743"/>
                <a:gd name="T7" fmla="*/ 12743 h 426"/>
                <a:gd name="T8" fmla="+- 0 3877 3763"/>
                <a:gd name="T9" fmla="*/ T8 w 211"/>
                <a:gd name="T10" fmla="+- 0 12839 12743"/>
                <a:gd name="T11" fmla="*/ 12839 h 426"/>
                <a:gd name="T12" fmla="+- 0 3795 3763"/>
                <a:gd name="T13" fmla="*/ T12 w 211"/>
                <a:gd name="T14" fmla="+- 0 12839 12743"/>
                <a:gd name="T15" fmla="*/ 12839 h 426"/>
                <a:gd name="T16" fmla="+- 0 3789 3763"/>
                <a:gd name="T17" fmla="*/ T16 w 211"/>
                <a:gd name="T18" fmla="+- 0 12840 12743"/>
                <a:gd name="T19" fmla="*/ 12840 h 426"/>
                <a:gd name="T20" fmla="+- 0 3770 3763"/>
                <a:gd name="T21" fmla="*/ T20 w 211"/>
                <a:gd name="T22" fmla="+- 0 12851 12743"/>
                <a:gd name="T23" fmla="*/ 12851 h 426"/>
                <a:gd name="T24" fmla="+- 0 3763 3763"/>
                <a:gd name="T25" fmla="*/ T24 w 211"/>
                <a:gd name="T26" fmla="+- 0 12872 12743"/>
                <a:gd name="T27" fmla="*/ 12872 h 426"/>
                <a:gd name="T28" fmla="+- 0 3763 3763"/>
                <a:gd name="T29" fmla="*/ T28 w 211"/>
                <a:gd name="T30" fmla="+- 0 13137 12743"/>
                <a:gd name="T31" fmla="*/ 13137 h 426"/>
                <a:gd name="T32" fmla="+- 0 3764 3763"/>
                <a:gd name="T33" fmla="*/ T32 w 211"/>
                <a:gd name="T34" fmla="+- 0 13144 12743"/>
                <a:gd name="T35" fmla="*/ 13144 h 426"/>
                <a:gd name="T36" fmla="+- 0 3775 3763"/>
                <a:gd name="T37" fmla="*/ T36 w 211"/>
                <a:gd name="T38" fmla="+- 0 13162 12743"/>
                <a:gd name="T39" fmla="*/ 13162 h 426"/>
                <a:gd name="T40" fmla="+- 0 3795 3763"/>
                <a:gd name="T41" fmla="*/ T40 w 211"/>
                <a:gd name="T42" fmla="+- 0 13169 12743"/>
                <a:gd name="T43" fmla="*/ 13169 h 426"/>
                <a:gd name="T44" fmla="+- 0 3925 3763"/>
                <a:gd name="T45" fmla="*/ T44 w 211"/>
                <a:gd name="T46" fmla="+- 0 13169 12743"/>
                <a:gd name="T47" fmla="*/ 13169 h 426"/>
                <a:gd name="T48" fmla="+- 0 3932 3763"/>
                <a:gd name="T49" fmla="*/ T48 w 211"/>
                <a:gd name="T50" fmla="+- 0 13169 12743"/>
                <a:gd name="T51" fmla="*/ 13169 h 426"/>
                <a:gd name="T52" fmla="+- 0 3951 3763"/>
                <a:gd name="T53" fmla="*/ T52 w 211"/>
                <a:gd name="T54" fmla="+- 0 13157 12743"/>
                <a:gd name="T55" fmla="*/ 13157 h 426"/>
                <a:gd name="T56" fmla="+- 0 3958 3763"/>
                <a:gd name="T57" fmla="*/ T56 w 211"/>
                <a:gd name="T58" fmla="+- 0 13137 12743"/>
                <a:gd name="T59" fmla="*/ 13137 h 426"/>
                <a:gd name="T60" fmla="+- 0 3958 3763"/>
                <a:gd name="T61" fmla="*/ T60 w 211"/>
                <a:gd name="T62" fmla="+- 0 12872 12743"/>
                <a:gd name="T63" fmla="*/ 12872 h 426"/>
                <a:gd name="T64" fmla="+- 0 3957 3763"/>
                <a:gd name="T65" fmla="*/ T64 w 211"/>
                <a:gd name="T66" fmla="+- 0 12865 12743"/>
                <a:gd name="T67" fmla="*/ 12865 h 426"/>
                <a:gd name="T68" fmla="+- 0 3946 3763"/>
                <a:gd name="T69" fmla="*/ T68 w 211"/>
                <a:gd name="T70" fmla="+- 0 12847 12743"/>
                <a:gd name="T71" fmla="*/ 12847 h 426"/>
                <a:gd name="T72" fmla="+- 0 3925 3763"/>
                <a:gd name="T73" fmla="*/ T72 w 211"/>
                <a:gd name="T74" fmla="+- 0 12839 12743"/>
                <a:gd name="T75" fmla="*/ 12839 h 4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211" h="426">
                  <a:moveTo>
                    <a:pt x="162" y="96"/>
                  </a:moveTo>
                  <a:lnTo>
                    <a:pt x="211" y="0"/>
                  </a:lnTo>
                  <a:lnTo>
                    <a:pt x="114" y="96"/>
                  </a:lnTo>
                  <a:lnTo>
                    <a:pt x="32" y="96"/>
                  </a:lnTo>
                  <a:lnTo>
                    <a:pt x="26" y="97"/>
                  </a:lnTo>
                  <a:lnTo>
                    <a:pt x="7" y="108"/>
                  </a:lnTo>
                  <a:lnTo>
                    <a:pt x="0" y="129"/>
                  </a:lnTo>
                  <a:lnTo>
                    <a:pt x="0" y="394"/>
                  </a:lnTo>
                  <a:lnTo>
                    <a:pt x="1" y="401"/>
                  </a:lnTo>
                  <a:lnTo>
                    <a:pt x="12" y="419"/>
                  </a:lnTo>
                  <a:lnTo>
                    <a:pt x="32" y="426"/>
                  </a:lnTo>
                  <a:lnTo>
                    <a:pt x="162" y="426"/>
                  </a:lnTo>
                  <a:lnTo>
                    <a:pt x="169" y="426"/>
                  </a:lnTo>
                  <a:lnTo>
                    <a:pt x="188" y="414"/>
                  </a:lnTo>
                  <a:lnTo>
                    <a:pt x="195" y="394"/>
                  </a:lnTo>
                  <a:lnTo>
                    <a:pt x="195" y="129"/>
                  </a:lnTo>
                  <a:lnTo>
                    <a:pt x="194" y="122"/>
                  </a:lnTo>
                  <a:lnTo>
                    <a:pt x="183" y="104"/>
                  </a:lnTo>
                  <a:lnTo>
                    <a:pt x="162" y="96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763" y="12743"/>
              <a:ext cx="211" cy="426"/>
            </a:xfrm>
            <a:custGeom>
              <a:avLst/>
              <a:gdLst>
                <a:gd name="T0" fmla="+- 0 3763 3763"/>
                <a:gd name="T1" fmla="*/ T0 w 211"/>
                <a:gd name="T2" fmla="+- 0 12872 12743"/>
                <a:gd name="T3" fmla="*/ 12872 h 426"/>
                <a:gd name="T4" fmla="+- 0 3770 3763"/>
                <a:gd name="T5" fmla="*/ T4 w 211"/>
                <a:gd name="T6" fmla="+- 0 12851 12743"/>
                <a:gd name="T7" fmla="*/ 12851 h 426"/>
                <a:gd name="T8" fmla="+- 0 3789 3763"/>
                <a:gd name="T9" fmla="*/ T8 w 211"/>
                <a:gd name="T10" fmla="+- 0 12840 12743"/>
                <a:gd name="T11" fmla="*/ 12840 h 426"/>
                <a:gd name="T12" fmla="+- 0 3795 3763"/>
                <a:gd name="T13" fmla="*/ T12 w 211"/>
                <a:gd name="T14" fmla="+- 0 12839 12743"/>
                <a:gd name="T15" fmla="*/ 12839 h 426"/>
                <a:gd name="T16" fmla="+- 0 3877 3763"/>
                <a:gd name="T17" fmla="*/ T16 w 211"/>
                <a:gd name="T18" fmla="+- 0 12839 12743"/>
                <a:gd name="T19" fmla="*/ 12839 h 426"/>
                <a:gd name="T20" fmla="+- 0 3974 3763"/>
                <a:gd name="T21" fmla="*/ T20 w 211"/>
                <a:gd name="T22" fmla="+- 0 12743 12743"/>
                <a:gd name="T23" fmla="*/ 12743 h 426"/>
                <a:gd name="T24" fmla="+- 0 3925 3763"/>
                <a:gd name="T25" fmla="*/ T24 w 211"/>
                <a:gd name="T26" fmla="+- 0 12839 12743"/>
                <a:gd name="T27" fmla="*/ 12839 h 426"/>
                <a:gd name="T28" fmla="+- 0 3946 3763"/>
                <a:gd name="T29" fmla="*/ T28 w 211"/>
                <a:gd name="T30" fmla="+- 0 12847 12743"/>
                <a:gd name="T31" fmla="*/ 12847 h 426"/>
                <a:gd name="T32" fmla="+- 0 3957 3763"/>
                <a:gd name="T33" fmla="*/ T32 w 211"/>
                <a:gd name="T34" fmla="+- 0 12865 12743"/>
                <a:gd name="T35" fmla="*/ 12865 h 426"/>
                <a:gd name="T36" fmla="+- 0 3958 3763"/>
                <a:gd name="T37" fmla="*/ T36 w 211"/>
                <a:gd name="T38" fmla="+- 0 12872 12743"/>
                <a:gd name="T39" fmla="*/ 12872 h 426"/>
                <a:gd name="T40" fmla="+- 0 3958 3763"/>
                <a:gd name="T41" fmla="*/ T40 w 211"/>
                <a:gd name="T42" fmla="+- 0 12894 12743"/>
                <a:gd name="T43" fmla="*/ 12894 h 426"/>
                <a:gd name="T44" fmla="+- 0 3958 3763"/>
                <a:gd name="T45" fmla="*/ T44 w 211"/>
                <a:gd name="T46" fmla="+- 0 12977 12743"/>
                <a:gd name="T47" fmla="*/ 12977 h 426"/>
                <a:gd name="T48" fmla="+- 0 3958 3763"/>
                <a:gd name="T49" fmla="*/ T48 w 211"/>
                <a:gd name="T50" fmla="+- 0 13137 12743"/>
                <a:gd name="T51" fmla="*/ 13137 h 426"/>
                <a:gd name="T52" fmla="+- 0 3951 3763"/>
                <a:gd name="T53" fmla="*/ T52 w 211"/>
                <a:gd name="T54" fmla="+- 0 13157 12743"/>
                <a:gd name="T55" fmla="*/ 13157 h 426"/>
                <a:gd name="T56" fmla="+- 0 3932 3763"/>
                <a:gd name="T57" fmla="*/ T56 w 211"/>
                <a:gd name="T58" fmla="+- 0 13169 12743"/>
                <a:gd name="T59" fmla="*/ 13169 h 426"/>
                <a:gd name="T60" fmla="+- 0 3925 3763"/>
                <a:gd name="T61" fmla="*/ T60 w 211"/>
                <a:gd name="T62" fmla="+- 0 13169 12743"/>
                <a:gd name="T63" fmla="*/ 13169 h 426"/>
                <a:gd name="T64" fmla="+- 0 3877 3763"/>
                <a:gd name="T65" fmla="*/ T64 w 211"/>
                <a:gd name="T66" fmla="+- 0 13169 12743"/>
                <a:gd name="T67" fmla="*/ 13169 h 426"/>
                <a:gd name="T68" fmla="+- 0 3795 3763"/>
                <a:gd name="T69" fmla="*/ T68 w 211"/>
                <a:gd name="T70" fmla="+- 0 13169 12743"/>
                <a:gd name="T71" fmla="*/ 13169 h 426"/>
                <a:gd name="T72" fmla="+- 0 3775 3763"/>
                <a:gd name="T73" fmla="*/ T72 w 211"/>
                <a:gd name="T74" fmla="+- 0 13162 12743"/>
                <a:gd name="T75" fmla="*/ 13162 h 426"/>
                <a:gd name="T76" fmla="+- 0 3764 3763"/>
                <a:gd name="T77" fmla="*/ T76 w 211"/>
                <a:gd name="T78" fmla="+- 0 13144 12743"/>
                <a:gd name="T79" fmla="*/ 13144 h 426"/>
                <a:gd name="T80" fmla="+- 0 3763 3763"/>
                <a:gd name="T81" fmla="*/ T80 w 211"/>
                <a:gd name="T82" fmla="+- 0 13137 12743"/>
                <a:gd name="T83" fmla="*/ 13137 h 426"/>
                <a:gd name="T84" fmla="+- 0 3763 3763"/>
                <a:gd name="T85" fmla="*/ T84 w 211"/>
                <a:gd name="T86" fmla="+- 0 12977 12743"/>
                <a:gd name="T87" fmla="*/ 12977 h 426"/>
                <a:gd name="T88" fmla="+- 0 3763 3763"/>
                <a:gd name="T89" fmla="*/ T88 w 211"/>
                <a:gd name="T90" fmla="+- 0 12894 12743"/>
                <a:gd name="T91" fmla="*/ 12894 h 426"/>
                <a:gd name="T92" fmla="+- 0 3763 3763"/>
                <a:gd name="T93" fmla="*/ T92 w 211"/>
                <a:gd name="T94" fmla="+- 0 12872 12743"/>
                <a:gd name="T95" fmla="*/ 12872 h 4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211" h="426">
                  <a:moveTo>
                    <a:pt x="0" y="129"/>
                  </a:moveTo>
                  <a:lnTo>
                    <a:pt x="7" y="108"/>
                  </a:lnTo>
                  <a:lnTo>
                    <a:pt x="26" y="97"/>
                  </a:lnTo>
                  <a:lnTo>
                    <a:pt x="32" y="96"/>
                  </a:lnTo>
                  <a:lnTo>
                    <a:pt x="114" y="96"/>
                  </a:lnTo>
                  <a:lnTo>
                    <a:pt x="211" y="0"/>
                  </a:lnTo>
                  <a:lnTo>
                    <a:pt x="162" y="96"/>
                  </a:lnTo>
                  <a:lnTo>
                    <a:pt x="183" y="104"/>
                  </a:lnTo>
                  <a:lnTo>
                    <a:pt x="194" y="122"/>
                  </a:lnTo>
                  <a:lnTo>
                    <a:pt x="195" y="129"/>
                  </a:lnTo>
                  <a:lnTo>
                    <a:pt x="195" y="151"/>
                  </a:lnTo>
                  <a:lnTo>
                    <a:pt x="195" y="234"/>
                  </a:lnTo>
                  <a:lnTo>
                    <a:pt x="195" y="394"/>
                  </a:lnTo>
                  <a:lnTo>
                    <a:pt x="188" y="414"/>
                  </a:lnTo>
                  <a:lnTo>
                    <a:pt x="169" y="426"/>
                  </a:lnTo>
                  <a:lnTo>
                    <a:pt x="162" y="426"/>
                  </a:lnTo>
                  <a:lnTo>
                    <a:pt x="114" y="426"/>
                  </a:lnTo>
                  <a:lnTo>
                    <a:pt x="32" y="426"/>
                  </a:lnTo>
                  <a:lnTo>
                    <a:pt x="12" y="419"/>
                  </a:lnTo>
                  <a:lnTo>
                    <a:pt x="1" y="401"/>
                  </a:lnTo>
                  <a:lnTo>
                    <a:pt x="0" y="394"/>
                  </a:lnTo>
                  <a:lnTo>
                    <a:pt x="0" y="234"/>
                  </a:lnTo>
                  <a:lnTo>
                    <a:pt x="0" y="151"/>
                  </a:lnTo>
                  <a:lnTo>
                    <a:pt x="0" y="129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248" y="12764"/>
              <a:ext cx="197" cy="412"/>
            </a:xfrm>
            <a:custGeom>
              <a:avLst/>
              <a:gdLst>
                <a:gd name="T0" fmla="+- 0 4410 4248"/>
                <a:gd name="T1" fmla="*/ T0 w 197"/>
                <a:gd name="T2" fmla="+- 0 12846 12764"/>
                <a:gd name="T3" fmla="*/ 12846 h 412"/>
                <a:gd name="T4" fmla="+- 0 4445 4248"/>
                <a:gd name="T5" fmla="*/ T4 w 197"/>
                <a:gd name="T6" fmla="+- 0 12764 12764"/>
                <a:gd name="T7" fmla="*/ 12764 h 412"/>
                <a:gd name="T8" fmla="+- 0 4362 4248"/>
                <a:gd name="T9" fmla="*/ T8 w 197"/>
                <a:gd name="T10" fmla="+- 0 12846 12764"/>
                <a:gd name="T11" fmla="*/ 12846 h 412"/>
                <a:gd name="T12" fmla="+- 0 4280 4248"/>
                <a:gd name="T13" fmla="*/ T12 w 197"/>
                <a:gd name="T14" fmla="+- 0 12846 12764"/>
                <a:gd name="T15" fmla="*/ 12846 h 412"/>
                <a:gd name="T16" fmla="+- 0 4274 4248"/>
                <a:gd name="T17" fmla="*/ T16 w 197"/>
                <a:gd name="T18" fmla="+- 0 12847 12764"/>
                <a:gd name="T19" fmla="*/ 12847 h 412"/>
                <a:gd name="T20" fmla="+- 0 4255 4248"/>
                <a:gd name="T21" fmla="*/ T20 w 197"/>
                <a:gd name="T22" fmla="+- 0 12858 12764"/>
                <a:gd name="T23" fmla="*/ 12858 h 412"/>
                <a:gd name="T24" fmla="+- 0 4248 4248"/>
                <a:gd name="T25" fmla="*/ T24 w 197"/>
                <a:gd name="T26" fmla="+- 0 12879 12764"/>
                <a:gd name="T27" fmla="*/ 12879 h 412"/>
                <a:gd name="T28" fmla="+- 0 4248 4248"/>
                <a:gd name="T29" fmla="*/ T28 w 197"/>
                <a:gd name="T30" fmla="+- 0 13144 12764"/>
                <a:gd name="T31" fmla="*/ 13144 h 412"/>
                <a:gd name="T32" fmla="+- 0 4249 4248"/>
                <a:gd name="T33" fmla="*/ T32 w 197"/>
                <a:gd name="T34" fmla="+- 0 13151 12764"/>
                <a:gd name="T35" fmla="*/ 13151 h 412"/>
                <a:gd name="T36" fmla="+- 0 4260 4248"/>
                <a:gd name="T37" fmla="*/ T36 w 197"/>
                <a:gd name="T38" fmla="+- 0 13169 12764"/>
                <a:gd name="T39" fmla="*/ 13169 h 412"/>
                <a:gd name="T40" fmla="+- 0 4280 4248"/>
                <a:gd name="T41" fmla="*/ T40 w 197"/>
                <a:gd name="T42" fmla="+- 0 13176 12764"/>
                <a:gd name="T43" fmla="*/ 13176 h 412"/>
                <a:gd name="T44" fmla="+- 0 4410 4248"/>
                <a:gd name="T45" fmla="*/ T44 w 197"/>
                <a:gd name="T46" fmla="+- 0 13176 12764"/>
                <a:gd name="T47" fmla="*/ 13176 h 412"/>
                <a:gd name="T48" fmla="+- 0 4417 4248"/>
                <a:gd name="T49" fmla="*/ T48 w 197"/>
                <a:gd name="T50" fmla="+- 0 13176 12764"/>
                <a:gd name="T51" fmla="*/ 13176 h 412"/>
                <a:gd name="T52" fmla="+- 0 4436 4248"/>
                <a:gd name="T53" fmla="*/ T52 w 197"/>
                <a:gd name="T54" fmla="+- 0 13164 12764"/>
                <a:gd name="T55" fmla="*/ 13164 h 412"/>
                <a:gd name="T56" fmla="+- 0 4443 4248"/>
                <a:gd name="T57" fmla="*/ T56 w 197"/>
                <a:gd name="T58" fmla="+- 0 13144 12764"/>
                <a:gd name="T59" fmla="*/ 13144 h 412"/>
                <a:gd name="T60" fmla="+- 0 4443 4248"/>
                <a:gd name="T61" fmla="*/ T60 w 197"/>
                <a:gd name="T62" fmla="+- 0 12879 12764"/>
                <a:gd name="T63" fmla="*/ 12879 h 412"/>
                <a:gd name="T64" fmla="+- 0 4442 4248"/>
                <a:gd name="T65" fmla="*/ T64 w 197"/>
                <a:gd name="T66" fmla="+- 0 12872 12764"/>
                <a:gd name="T67" fmla="*/ 12872 h 412"/>
                <a:gd name="T68" fmla="+- 0 4431 4248"/>
                <a:gd name="T69" fmla="*/ T68 w 197"/>
                <a:gd name="T70" fmla="+- 0 12854 12764"/>
                <a:gd name="T71" fmla="*/ 12854 h 412"/>
                <a:gd name="T72" fmla="+- 0 4410 4248"/>
                <a:gd name="T73" fmla="*/ T72 w 197"/>
                <a:gd name="T74" fmla="+- 0 12846 12764"/>
                <a:gd name="T75" fmla="*/ 12846 h 4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7" h="412">
                  <a:moveTo>
                    <a:pt x="162" y="82"/>
                  </a:moveTo>
                  <a:lnTo>
                    <a:pt x="197" y="0"/>
                  </a:lnTo>
                  <a:lnTo>
                    <a:pt x="114" y="82"/>
                  </a:lnTo>
                  <a:lnTo>
                    <a:pt x="32" y="82"/>
                  </a:lnTo>
                  <a:lnTo>
                    <a:pt x="26" y="83"/>
                  </a:lnTo>
                  <a:lnTo>
                    <a:pt x="7" y="94"/>
                  </a:lnTo>
                  <a:lnTo>
                    <a:pt x="0" y="115"/>
                  </a:lnTo>
                  <a:lnTo>
                    <a:pt x="0" y="380"/>
                  </a:lnTo>
                  <a:lnTo>
                    <a:pt x="1" y="387"/>
                  </a:lnTo>
                  <a:lnTo>
                    <a:pt x="12" y="405"/>
                  </a:lnTo>
                  <a:lnTo>
                    <a:pt x="32" y="412"/>
                  </a:lnTo>
                  <a:lnTo>
                    <a:pt x="162" y="412"/>
                  </a:lnTo>
                  <a:lnTo>
                    <a:pt x="169" y="412"/>
                  </a:lnTo>
                  <a:lnTo>
                    <a:pt x="188" y="400"/>
                  </a:lnTo>
                  <a:lnTo>
                    <a:pt x="195" y="380"/>
                  </a:lnTo>
                  <a:lnTo>
                    <a:pt x="195" y="115"/>
                  </a:lnTo>
                  <a:lnTo>
                    <a:pt x="194" y="108"/>
                  </a:lnTo>
                  <a:lnTo>
                    <a:pt x="183" y="90"/>
                  </a:lnTo>
                  <a:lnTo>
                    <a:pt x="162" y="82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248" y="12764"/>
              <a:ext cx="197" cy="412"/>
            </a:xfrm>
            <a:custGeom>
              <a:avLst/>
              <a:gdLst>
                <a:gd name="T0" fmla="+- 0 4248 4248"/>
                <a:gd name="T1" fmla="*/ T0 w 197"/>
                <a:gd name="T2" fmla="+- 0 12879 12764"/>
                <a:gd name="T3" fmla="*/ 12879 h 412"/>
                <a:gd name="T4" fmla="+- 0 4255 4248"/>
                <a:gd name="T5" fmla="*/ T4 w 197"/>
                <a:gd name="T6" fmla="+- 0 12858 12764"/>
                <a:gd name="T7" fmla="*/ 12858 h 412"/>
                <a:gd name="T8" fmla="+- 0 4274 4248"/>
                <a:gd name="T9" fmla="*/ T8 w 197"/>
                <a:gd name="T10" fmla="+- 0 12847 12764"/>
                <a:gd name="T11" fmla="*/ 12847 h 412"/>
                <a:gd name="T12" fmla="+- 0 4280 4248"/>
                <a:gd name="T13" fmla="*/ T12 w 197"/>
                <a:gd name="T14" fmla="+- 0 12846 12764"/>
                <a:gd name="T15" fmla="*/ 12846 h 412"/>
                <a:gd name="T16" fmla="+- 0 4362 4248"/>
                <a:gd name="T17" fmla="*/ T16 w 197"/>
                <a:gd name="T18" fmla="+- 0 12846 12764"/>
                <a:gd name="T19" fmla="*/ 12846 h 412"/>
                <a:gd name="T20" fmla="+- 0 4445 4248"/>
                <a:gd name="T21" fmla="*/ T20 w 197"/>
                <a:gd name="T22" fmla="+- 0 12764 12764"/>
                <a:gd name="T23" fmla="*/ 12764 h 412"/>
                <a:gd name="T24" fmla="+- 0 4410 4248"/>
                <a:gd name="T25" fmla="*/ T24 w 197"/>
                <a:gd name="T26" fmla="+- 0 12846 12764"/>
                <a:gd name="T27" fmla="*/ 12846 h 412"/>
                <a:gd name="T28" fmla="+- 0 4431 4248"/>
                <a:gd name="T29" fmla="*/ T28 w 197"/>
                <a:gd name="T30" fmla="+- 0 12854 12764"/>
                <a:gd name="T31" fmla="*/ 12854 h 412"/>
                <a:gd name="T32" fmla="+- 0 4442 4248"/>
                <a:gd name="T33" fmla="*/ T32 w 197"/>
                <a:gd name="T34" fmla="+- 0 12872 12764"/>
                <a:gd name="T35" fmla="*/ 12872 h 412"/>
                <a:gd name="T36" fmla="+- 0 4443 4248"/>
                <a:gd name="T37" fmla="*/ T36 w 197"/>
                <a:gd name="T38" fmla="+- 0 12879 12764"/>
                <a:gd name="T39" fmla="*/ 12879 h 412"/>
                <a:gd name="T40" fmla="+- 0 4443 4248"/>
                <a:gd name="T41" fmla="*/ T40 w 197"/>
                <a:gd name="T42" fmla="+- 0 12901 12764"/>
                <a:gd name="T43" fmla="*/ 12901 h 412"/>
                <a:gd name="T44" fmla="+- 0 4443 4248"/>
                <a:gd name="T45" fmla="*/ T44 w 197"/>
                <a:gd name="T46" fmla="+- 0 12984 12764"/>
                <a:gd name="T47" fmla="*/ 12984 h 412"/>
                <a:gd name="T48" fmla="+- 0 4443 4248"/>
                <a:gd name="T49" fmla="*/ T48 w 197"/>
                <a:gd name="T50" fmla="+- 0 13144 12764"/>
                <a:gd name="T51" fmla="*/ 13144 h 412"/>
                <a:gd name="T52" fmla="+- 0 4436 4248"/>
                <a:gd name="T53" fmla="*/ T52 w 197"/>
                <a:gd name="T54" fmla="+- 0 13164 12764"/>
                <a:gd name="T55" fmla="*/ 13164 h 412"/>
                <a:gd name="T56" fmla="+- 0 4417 4248"/>
                <a:gd name="T57" fmla="*/ T56 w 197"/>
                <a:gd name="T58" fmla="+- 0 13176 12764"/>
                <a:gd name="T59" fmla="*/ 13176 h 412"/>
                <a:gd name="T60" fmla="+- 0 4410 4248"/>
                <a:gd name="T61" fmla="*/ T60 w 197"/>
                <a:gd name="T62" fmla="+- 0 13176 12764"/>
                <a:gd name="T63" fmla="*/ 13176 h 412"/>
                <a:gd name="T64" fmla="+- 0 4362 4248"/>
                <a:gd name="T65" fmla="*/ T64 w 197"/>
                <a:gd name="T66" fmla="+- 0 13176 12764"/>
                <a:gd name="T67" fmla="*/ 13176 h 412"/>
                <a:gd name="T68" fmla="+- 0 4280 4248"/>
                <a:gd name="T69" fmla="*/ T68 w 197"/>
                <a:gd name="T70" fmla="+- 0 13176 12764"/>
                <a:gd name="T71" fmla="*/ 13176 h 412"/>
                <a:gd name="T72" fmla="+- 0 4260 4248"/>
                <a:gd name="T73" fmla="*/ T72 w 197"/>
                <a:gd name="T74" fmla="+- 0 13169 12764"/>
                <a:gd name="T75" fmla="*/ 13169 h 412"/>
                <a:gd name="T76" fmla="+- 0 4249 4248"/>
                <a:gd name="T77" fmla="*/ T76 w 197"/>
                <a:gd name="T78" fmla="+- 0 13151 12764"/>
                <a:gd name="T79" fmla="*/ 13151 h 412"/>
                <a:gd name="T80" fmla="+- 0 4248 4248"/>
                <a:gd name="T81" fmla="*/ T80 w 197"/>
                <a:gd name="T82" fmla="+- 0 13144 12764"/>
                <a:gd name="T83" fmla="*/ 13144 h 412"/>
                <a:gd name="T84" fmla="+- 0 4248 4248"/>
                <a:gd name="T85" fmla="*/ T84 w 197"/>
                <a:gd name="T86" fmla="+- 0 12984 12764"/>
                <a:gd name="T87" fmla="*/ 12984 h 412"/>
                <a:gd name="T88" fmla="+- 0 4248 4248"/>
                <a:gd name="T89" fmla="*/ T88 w 197"/>
                <a:gd name="T90" fmla="+- 0 12901 12764"/>
                <a:gd name="T91" fmla="*/ 12901 h 412"/>
                <a:gd name="T92" fmla="+- 0 4248 4248"/>
                <a:gd name="T93" fmla="*/ T92 w 197"/>
                <a:gd name="T94" fmla="+- 0 12879 12764"/>
                <a:gd name="T95" fmla="*/ 12879 h 4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7" h="412">
                  <a:moveTo>
                    <a:pt x="0" y="115"/>
                  </a:moveTo>
                  <a:lnTo>
                    <a:pt x="7" y="94"/>
                  </a:lnTo>
                  <a:lnTo>
                    <a:pt x="26" y="83"/>
                  </a:lnTo>
                  <a:lnTo>
                    <a:pt x="32" y="82"/>
                  </a:lnTo>
                  <a:lnTo>
                    <a:pt x="114" y="82"/>
                  </a:lnTo>
                  <a:lnTo>
                    <a:pt x="197" y="0"/>
                  </a:lnTo>
                  <a:lnTo>
                    <a:pt x="162" y="82"/>
                  </a:lnTo>
                  <a:lnTo>
                    <a:pt x="183" y="90"/>
                  </a:lnTo>
                  <a:lnTo>
                    <a:pt x="194" y="108"/>
                  </a:lnTo>
                  <a:lnTo>
                    <a:pt x="195" y="115"/>
                  </a:lnTo>
                  <a:lnTo>
                    <a:pt x="195" y="137"/>
                  </a:lnTo>
                  <a:lnTo>
                    <a:pt x="195" y="220"/>
                  </a:lnTo>
                  <a:lnTo>
                    <a:pt x="195" y="380"/>
                  </a:lnTo>
                  <a:lnTo>
                    <a:pt x="188" y="400"/>
                  </a:lnTo>
                  <a:lnTo>
                    <a:pt x="169" y="412"/>
                  </a:lnTo>
                  <a:lnTo>
                    <a:pt x="162" y="412"/>
                  </a:lnTo>
                  <a:lnTo>
                    <a:pt x="114" y="412"/>
                  </a:lnTo>
                  <a:lnTo>
                    <a:pt x="32" y="412"/>
                  </a:lnTo>
                  <a:lnTo>
                    <a:pt x="12" y="405"/>
                  </a:lnTo>
                  <a:lnTo>
                    <a:pt x="1" y="387"/>
                  </a:lnTo>
                  <a:lnTo>
                    <a:pt x="0" y="380"/>
                  </a:lnTo>
                  <a:lnTo>
                    <a:pt x="0" y="220"/>
                  </a:lnTo>
                  <a:lnTo>
                    <a:pt x="0" y="137"/>
                  </a:lnTo>
                  <a:lnTo>
                    <a:pt x="0" y="115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6" name="Google Shape;334;p50"/>
          <p:cNvSpPr txBox="1"/>
          <p:nvPr/>
        </p:nvSpPr>
        <p:spPr>
          <a:xfrm>
            <a:off x="0" y="1472487"/>
            <a:ext cx="791062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Cetak SPP Kontraktual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334;p50"/>
          <p:cNvSpPr txBox="1"/>
          <p:nvPr/>
        </p:nvSpPr>
        <p:spPr>
          <a:xfrm>
            <a:off x="5443870" y="214736"/>
            <a:ext cx="784682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Operator Pembayaran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1339" y="385611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990176" y="315505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2</a:t>
            </a:r>
            <a:endParaRPr lang="id-ID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407055" y="510131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3</a:t>
            </a:r>
            <a:endParaRPr lang="id-ID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2032442" y="568256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4</a:t>
            </a:r>
            <a:endParaRPr lang="id-ID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972417" y="727765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5</a:t>
            </a:r>
            <a:endParaRPr lang="id-ID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5826554" y="7247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6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2365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34;p50"/>
          <p:cNvSpPr txBox="1"/>
          <p:nvPr/>
        </p:nvSpPr>
        <p:spPr>
          <a:xfrm>
            <a:off x="0" y="1472487"/>
            <a:ext cx="791062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Validasi SPP Kontraktual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334;p50"/>
          <p:cNvSpPr txBox="1"/>
          <p:nvPr/>
        </p:nvSpPr>
        <p:spPr>
          <a:xfrm>
            <a:off x="5443870" y="214736"/>
            <a:ext cx="784682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PPK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864893" y="2545571"/>
            <a:ext cx="16444912" cy="6428307"/>
            <a:chOff x="1574" y="2834"/>
            <a:chExt cx="9047" cy="3684"/>
          </a:xfrm>
        </p:grpSpPr>
        <p:sp>
          <p:nvSpPr>
            <p:cNvPr id="24" name="Freeform 3"/>
            <p:cNvSpPr>
              <a:spLocks/>
            </p:cNvSpPr>
            <p:nvPr/>
          </p:nvSpPr>
          <p:spPr bwMode="auto">
            <a:xfrm>
              <a:off x="1582" y="6510"/>
              <a:ext cx="9030" cy="0"/>
            </a:xfrm>
            <a:custGeom>
              <a:avLst/>
              <a:gdLst>
                <a:gd name="T0" fmla="+- 0 1582 1582"/>
                <a:gd name="T1" fmla="*/ T0 w 9030"/>
                <a:gd name="T2" fmla="+- 0 10612 1582"/>
                <a:gd name="T3" fmla="*/ T2 w 903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9030">
                  <a:moveTo>
                    <a:pt x="0" y="0"/>
                  </a:moveTo>
                  <a:lnTo>
                    <a:pt x="9030" y="0"/>
                  </a:lnTo>
                </a:path>
              </a:pathLst>
            </a:custGeom>
            <a:noFill/>
            <a:ln w="1041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" y="2834"/>
              <a:ext cx="9016" cy="3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2515" y="3550"/>
              <a:ext cx="195" cy="450"/>
            </a:xfrm>
            <a:custGeom>
              <a:avLst/>
              <a:gdLst>
                <a:gd name="T0" fmla="+- 0 2515 2515"/>
                <a:gd name="T1" fmla="*/ T0 w 195"/>
                <a:gd name="T2" fmla="+- 0 3583 3550"/>
                <a:gd name="T3" fmla="*/ 3583 h 450"/>
                <a:gd name="T4" fmla="+- 0 2515 2515"/>
                <a:gd name="T5" fmla="*/ T4 w 195"/>
                <a:gd name="T6" fmla="+- 0 3848 3550"/>
                <a:gd name="T7" fmla="*/ 3848 h 450"/>
                <a:gd name="T8" fmla="+- 0 2516 2515"/>
                <a:gd name="T9" fmla="*/ T8 w 195"/>
                <a:gd name="T10" fmla="+- 0 3855 3550"/>
                <a:gd name="T11" fmla="*/ 3855 h 450"/>
                <a:gd name="T12" fmla="+- 0 2527 2515"/>
                <a:gd name="T13" fmla="*/ T12 w 195"/>
                <a:gd name="T14" fmla="+- 0 3873 3550"/>
                <a:gd name="T15" fmla="*/ 3873 h 450"/>
                <a:gd name="T16" fmla="+- 0 2548 2515"/>
                <a:gd name="T17" fmla="*/ T16 w 195"/>
                <a:gd name="T18" fmla="+- 0 3880 3550"/>
                <a:gd name="T19" fmla="*/ 3880 h 450"/>
                <a:gd name="T20" fmla="+- 0 2528 2515"/>
                <a:gd name="T21" fmla="*/ T20 w 195"/>
                <a:gd name="T22" fmla="+- 0 4000 3550"/>
                <a:gd name="T23" fmla="*/ 4000 h 450"/>
                <a:gd name="T24" fmla="+- 0 2596 2515"/>
                <a:gd name="T25" fmla="*/ T24 w 195"/>
                <a:gd name="T26" fmla="+- 0 3880 3550"/>
                <a:gd name="T27" fmla="*/ 3880 h 450"/>
                <a:gd name="T28" fmla="+- 0 2677 2515"/>
                <a:gd name="T29" fmla="*/ T28 w 195"/>
                <a:gd name="T30" fmla="+- 0 3880 3550"/>
                <a:gd name="T31" fmla="*/ 3880 h 450"/>
                <a:gd name="T32" fmla="+- 0 2684 2515"/>
                <a:gd name="T33" fmla="*/ T32 w 195"/>
                <a:gd name="T34" fmla="+- 0 3879 3550"/>
                <a:gd name="T35" fmla="*/ 3879 h 450"/>
                <a:gd name="T36" fmla="+- 0 2703 2515"/>
                <a:gd name="T37" fmla="*/ T36 w 195"/>
                <a:gd name="T38" fmla="+- 0 3868 3550"/>
                <a:gd name="T39" fmla="*/ 3868 h 450"/>
                <a:gd name="T40" fmla="+- 0 2710 2515"/>
                <a:gd name="T41" fmla="*/ T40 w 195"/>
                <a:gd name="T42" fmla="+- 0 3848 3550"/>
                <a:gd name="T43" fmla="*/ 3848 h 450"/>
                <a:gd name="T44" fmla="+- 0 2710 2515"/>
                <a:gd name="T45" fmla="*/ T44 w 195"/>
                <a:gd name="T46" fmla="+- 0 3583 3550"/>
                <a:gd name="T47" fmla="*/ 3583 h 450"/>
                <a:gd name="T48" fmla="+- 0 2709 2515"/>
                <a:gd name="T49" fmla="*/ T48 w 195"/>
                <a:gd name="T50" fmla="+- 0 3576 3550"/>
                <a:gd name="T51" fmla="*/ 3576 h 450"/>
                <a:gd name="T52" fmla="+- 0 2698 2515"/>
                <a:gd name="T53" fmla="*/ T52 w 195"/>
                <a:gd name="T54" fmla="+- 0 3558 3550"/>
                <a:gd name="T55" fmla="*/ 3558 h 450"/>
                <a:gd name="T56" fmla="+- 0 2677 2515"/>
                <a:gd name="T57" fmla="*/ T56 w 195"/>
                <a:gd name="T58" fmla="+- 0 3550 3550"/>
                <a:gd name="T59" fmla="*/ 3550 h 450"/>
                <a:gd name="T60" fmla="+- 0 2548 2515"/>
                <a:gd name="T61" fmla="*/ T60 w 195"/>
                <a:gd name="T62" fmla="+- 0 3550 3550"/>
                <a:gd name="T63" fmla="*/ 3550 h 450"/>
                <a:gd name="T64" fmla="+- 0 2541 2515"/>
                <a:gd name="T65" fmla="*/ T64 w 195"/>
                <a:gd name="T66" fmla="+- 0 3551 3550"/>
                <a:gd name="T67" fmla="*/ 3551 h 450"/>
                <a:gd name="T68" fmla="+- 0 2522 2515"/>
                <a:gd name="T69" fmla="*/ T68 w 195"/>
                <a:gd name="T70" fmla="+- 0 3562 3550"/>
                <a:gd name="T71" fmla="*/ 3562 h 450"/>
                <a:gd name="T72" fmla="+- 0 2515 2515"/>
                <a:gd name="T73" fmla="*/ T72 w 195"/>
                <a:gd name="T74" fmla="+- 0 3583 3550"/>
                <a:gd name="T75" fmla="*/ 3583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0" y="298"/>
                  </a:lnTo>
                  <a:lnTo>
                    <a:pt x="1" y="305"/>
                  </a:lnTo>
                  <a:lnTo>
                    <a:pt x="12" y="323"/>
                  </a:lnTo>
                  <a:lnTo>
                    <a:pt x="33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2" y="330"/>
                  </a:lnTo>
                  <a:lnTo>
                    <a:pt x="169" y="329"/>
                  </a:lnTo>
                  <a:lnTo>
                    <a:pt x="188" y="318"/>
                  </a:lnTo>
                  <a:lnTo>
                    <a:pt x="195" y="298"/>
                  </a:lnTo>
                  <a:lnTo>
                    <a:pt x="195" y="33"/>
                  </a:lnTo>
                  <a:lnTo>
                    <a:pt x="194" y="26"/>
                  </a:lnTo>
                  <a:lnTo>
                    <a:pt x="183" y="8"/>
                  </a:lnTo>
                  <a:lnTo>
                    <a:pt x="162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2515" y="3550"/>
              <a:ext cx="195" cy="450"/>
            </a:xfrm>
            <a:custGeom>
              <a:avLst/>
              <a:gdLst>
                <a:gd name="T0" fmla="+- 0 2515 2515"/>
                <a:gd name="T1" fmla="*/ T0 w 195"/>
                <a:gd name="T2" fmla="+- 0 3583 3550"/>
                <a:gd name="T3" fmla="*/ 3583 h 450"/>
                <a:gd name="T4" fmla="+- 0 2522 2515"/>
                <a:gd name="T5" fmla="*/ T4 w 195"/>
                <a:gd name="T6" fmla="+- 0 3562 3550"/>
                <a:gd name="T7" fmla="*/ 3562 h 450"/>
                <a:gd name="T8" fmla="+- 0 2541 2515"/>
                <a:gd name="T9" fmla="*/ T8 w 195"/>
                <a:gd name="T10" fmla="+- 0 3551 3550"/>
                <a:gd name="T11" fmla="*/ 3551 h 450"/>
                <a:gd name="T12" fmla="+- 0 2548 2515"/>
                <a:gd name="T13" fmla="*/ T12 w 195"/>
                <a:gd name="T14" fmla="+- 0 3550 3550"/>
                <a:gd name="T15" fmla="*/ 3550 h 450"/>
                <a:gd name="T16" fmla="+- 0 2596 2515"/>
                <a:gd name="T17" fmla="*/ T16 w 195"/>
                <a:gd name="T18" fmla="+- 0 3550 3550"/>
                <a:gd name="T19" fmla="*/ 3550 h 450"/>
                <a:gd name="T20" fmla="+- 0 2677 2515"/>
                <a:gd name="T21" fmla="*/ T20 w 195"/>
                <a:gd name="T22" fmla="+- 0 3550 3550"/>
                <a:gd name="T23" fmla="*/ 3550 h 450"/>
                <a:gd name="T24" fmla="+- 0 2698 2515"/>
                <a:gd name="T25" fmla="*/ T24 w 195"/>
                <a:gd name="T26" fmla="+- 0 3558 3550"/>
                <a:gd name="T27" fmla="*/ 3558 h 450"/>
                <a:gd name="T28" fmla="+- 0 2709 2515"/>
                <a:gd name="T29" fmla="*/ T28 w 195"/>
                <a:gd name="T30" fmla="+- 0 3576 3550"/>
                <a:gd name="T31" fmla="*/ 3576 h 450"/>
                <a:gd name="T32" fmla="+- 0 2710 2515"/>
                <a:gd name="T33" fmla="*/ T32 w 195"/>
                <a:gd name="T34" fmla="+- 0 3583 3550"/>
                <a:gd name="T35" fmla="*/ 3583 h 450"/>
                <a:gd name="T36" fmla="+- 0 2710 2515"/>
                <a:gd name="T37" fmla="*/ T36 w 195"/>
                <a:gd name="T38" fmla="+- 0 3743 3550"/>
                <a:gd name="T39" fmla="*/ 3743 h 450"/>
                <a:gd name="T40" fmla="+- 0 2710 2515"/>
                <a:gd name="T41" fmla="*/ T40 w 195"/>
                <a:gd name="T42" fmla="+- 0 3825 3550"/>
                <a:gd name="T43" fmla="*/ 3825 h 450"/>
                <a:gd name="T44" fmla="+- 0 2710 2515"/>
                <a:gd name="T45" fmla="*/ T44 w 195"/>
                <a:gd name="T46" fmla="+- 0 3848 3550"/>
                <a:gd name="T47" fmla="*/ 3848 h 450"/>
                <a:gd name="T48" fmla="+- 0 2703 2515"/>
                <a:gd name="T49" fmla="*/ T48 w 195"/>
                <a:gd name="T50" fmla="+- 0 3868 3550"/>
                <a:gd name="T51" fmla="*/ 3868 h 450"/>
                <a:gd name="T52" fmla="+- 0 2684 2515"/>
                <a:gd name="T53" fmla="*/ T52 w 195"/>
                <a:gd name="T54" fmla="+- 0 3879 3550"/>
                <a:gd name="T55" fmla="*/ 3879 h 450"/>
                <a:gd name="T56" fmla="+- 0 2677 2515"/>
                <a:gd name="T57" fmla="*/ T56 w 195"/>
                <a:gd name="T58" fmla="+- 0 3880 3550"/>
                <a:gd name="T59" fmla="*/ 3880 h 450"/>
                <a:gd name="T60" fmla="+- 0 2596 2515"/>
                <a:gd name="T61" fmla="*/ T60 w 195"/>
                <a:gd name="T62" fmla="+- 0 3880 3550"/>
                <a:gd name="T63" fmla="*/ 3880 h 450"/>
                <a:gd name="T64" fmla="+- 0 2528 2515"/>
                <a:gd name="T65" fmla="*/ T64 w 195"/>
                <a:gd name="T66" fmla="+- 0 4000 3550"/>
                <a:gd name="T67" fmla="*/ 4000 h 450"/>
                <a:gd name="T68" fmla="+- 0 2547 2515"/>
                <a:gd name="T69" fmla="*/ T68 w 195"/>
                <a:gd name="T70" fmla="+- 0 3880 3550"/>
                <a:gd name="T71" fmla="*/ 3880 h 450"/>
                <a:gd name="T72" fmla="+- 0 2527 2515"/>
                <a:gd name="T73" fmla="*/ T72 w 195"/>
                <a:gd name="T74" fmla="+- 0 3873 3550"/>
                <a:gd name="T75" fmla="*/ 3873 h 450"/>
                <a:gd name="T76" fmla="+- 0 2516 2515"/>
                <a:gd name="T77" fmla="*/ T76 w 195"/>
                <a:gd name="T78" fmla="+- 0 3855 3550"/>
                <a:gd name="T79" fmla="*/ 3855 h 450"/>
                <a:gd name="T80" fmla="+- 0 2515 2515"/>
                <a:gd name="T81" fmla="*/ T80 w 195"/>
                <a:gd name="T82" fmla="+- 0 3848 3550"/>
                <a:gd name="T83" fmla="*/ 3848 h 450"/>
                <a:gd name="T84" fmla="+- 0 2515 2515"/>
                <a:gd name="T85" fmla="*/ T84 w 195"/>
                <a:gd name="T86" fmla="+- 0 3825 3550"/>
                <a:gd name="T87" fmla="*/ 3825 h 450"/>
                <a:gd name="T88" fmla="+- 0 2515 2515"/>
                <a:gd name="T89" fmla="*/ T88 w 195"/>
                <a:gd name="T90" fmla="+- 0 3743 3550"/>
                <a:gd name="T91" fmla="*/ 3743 h 450"/>
                <a:gd name="T92" fmla="+- 0 2515 2515"/>
                <a:gd name="T93" fmla="*/ T92 w 195"/>
                <a:gd name="T94" fmla="+- 0 3583 3550"/>
                <a:gd name="T95" fmla="*/ 3583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81" y="0"/>
                  </a:lnTo>
                  <a:lnTo>
                    <a:pt x="162" y="0"/>
                  </a:lnTo>
                  <a:lnTo>
                    <a:pt x="183" y="8"/>
                  </a:lnTo>
                  <a:lnTo>
                    <a:pt x="194" y="26"/>
                  </a:lnTo>
                  <a:lnTo>
                    <a:pt x="195" y="33"/>
                  </a:lnTo>
                  <a:lnTo>
                    <a:pt x="195" y="193"/>
                  </a:lnTo>
                  <a:lnTo>
                    <a:pt x="195" y="275"/>
                  </a:lnTo>
                  <a:lnTo>
                    <a:pt x="195" y="298"/>
                  </a:lnTo>
                  <a:lnTo>
                    <a:pt x="188" y="318"/>
                  </a:lnTo>
                  <a:lnTo>
                    <a:pt x="169" y="329"/>
                  </a:lnTo>
                  <a:lnTo>
                    <a:pt x="162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2" y="330"/>
                  </a:lnTo>
                  <a:lnTo>
                    <a:pt x="12" y="323"/>
                  </a:lnTo>
                  <a:lnTo>
                    <a:pt x="1" y="305"/>
                  </a:lnTo>
                  <a:lnTo>
                    <a:pt x="0" y="298"/>
                  </a:lnTo>
                  <a:lnTo>
                    <a:pt x="0" y="275"/>
                  </a:lnTo>
                  <a:lnTo>
                    <a:pt x="0" y="193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9440" y="3851"/>
              <a:ext cx="298" cy="385"/>
            </a:xfrm>
            <a:custGeom>
              <a:avLst/>
              <a:gdLst>
                <a:gd name="T0" fmla="+- 0 9550 9440"/>
                <a:gd name="T1" fmla="*/ T0 w 298"/>
                <a:gd name="T2" fmla="+- 0 3918 3851"/>
                <a:gd name="T3" fmla="*/ 3918 h 385"/>
                <a:gd name="T4" fmla="+- 0 9543 9440"/>
                <a:gd name="T5" fmla="*/ T4 w 298"/>
                <a:gd name="T6" fmla="+- 0 3939 3851"/>
                <a:gd name="T7" fmla="*/ 3939 h 385"/>
                <a:gd name="T8" fmla="+- 0 9543 9440"/>
                <a:gd name="T9" fmla="*/ T8 w 298"/>
                <a:gd name="T10" fmla="+- 0 3961 3851"/>
                <a:gd name="T11" fmla="*/ 3961 h 385"/>
                <a:gd name="T12" fmla="+- 0 9440 9440"/>
                <a:gd name="T13" fmla="*/ T12 w 298"/>
                <a:gd name="T14" fmla="+- 0 3851 3851"/>
                <a:gd name="T15" fmla="*/ 3851 h 385"/>
                <a:gd name="T16" fmla="+- 0 9543 9440"/>
                <a:gd name="T17" fmla="*/ T16 w 298"/>
                <a:gd name="T18" fmla="+- 0 4044 3851"/>
                <a:gd name="T19" fmla="*/ 4044 h 385"/>
                <a:gd name="T20" fmla="+- 0 9543 9440"/>
                <a:gd name="T21" fmla="*/ T20 w 298"/>
                <a:gd name="T22" fmla="+- 0 4204 3851"/>
                <a:gd name="T23" fmla="*/ 4204 h 385"/>
                <a:gd name="T24" fmla="+- 0 9544 9440"/>
                <a:gd name="T25" fmla="*/ T24 w 298"/>
                <a:gd name="T26" fmla="+- 0 4210 3851"/>
                <a:gd name="T27" fmla="*/ 4210 h 385"/>
                <a:gd name="T28" fmla="+- 0 9555 9440"/>
                <a:gd name="T29" fmla="*/ T28 w 298"/>
                <a:gd name="T30" fmla="+- 0 4229 3851"/>
                <a:gd name="T31" fmla="*/ 4229 h 385"/>
                <a:gd name="T32" fmla="+- 0 9575 9440"/>
                <a:gd name="T33" fmla="*/ T32 w 298"/>
                <a:gd name="T34" fmla="+- 0 4236 3851"/>
                <a:gd name="T35" fmla="*/ 4236 h 385"/>
                <a:gd name="T36" fmla="+- 0 9705 9440"/>
                <a:gd name="T37" fmla="*/ T36 w 298"/>
                <a:gd name="T38" fmla="+- 0 4236 3851"/>
                <a:gd name="T39" fmla="*/ 4236 h 385"/>
                <a:gd name="T40" fmla="+- 0 9712 9440"/>
                <a:gd name="T41" fmla="*/ T40 w 298"/>
                <a:gd name="T42" fmla="+- 0 4235 3851"/>
                <a:gd name="T43" fmla="*/ 4235 h 385"/>
                <a:gd name="T44" fmla="+- 0 9731 9440"/>
                <a:gd name="T45" fmla="*/ T44 w 298"/>
                <a:gd name="T46" fmla="+- 0 4224 3851"/>
                <a:gd name="T47" fmla="*/ 4224 h 385"/>
                <a:gd name="T48" fmla="+- 0 9738 9440"/>
                <a:gd name="T49" fmla="*/ T48 w 298"/>
                <a:gd name="T50" fmla="+- 0 4204 3851"/>
                <a:gd name="T51" fmla="*/ 4204 h 385"/>
                <a:gd name="T52" fmla="+- 0 9738 9440"/>
                <a:gd name="T53" fmla="*/ T52 w 298"/>
                <a:gd name="T54" fmla="+- 0 3939 3851"/>
                <a:gd name="T55" fmla="*/ 3939 h 385"/>
                <a:gd name="T56" fmla="+- 0 9737 9440"/>
                <a:gd name="T57" fmla="*/ T56 w 298"/>
                <a:gd name="T58" fmla="+- 0 3932 3851"/>
                <a:gd name="T59" fmla="*/ 3932 h 385"/>
                <a:gd name="T60" fmla="+- 0 9726 9440"/>
                <a:gd name="T61" fmla="*/ T60 w 298"/>
                <a:gd name="T62" fmla="+- 0 3914 3851"/>
                <a:gd name="T63" fmla="*/ 3914 h 385"/>
                <a:gd name="T64" fmla="+- 0 9705 9440"/>
                <a:gd name="T65" fmla="*/ T64 w 298"/>
                <a:gd name="T66" fmla="+- 0 3906 3851"/>
                <a:gd name="T67" fmla="*/ 3906 h 385"/>
                <a:gd name="T68" fmla="+- 0 9575 9440"/>
                <a:gd name="T69" fmla="*/ T68 w 298"/>
                <a:gd name="T70" fmla="+- 0 3906 3851"/>
                <a:gd name="T71" fmla="*/ 3906 h 385"/>
                <a:gd name="T72" fmla="+- 0 9569 9440"/>
                <a:gd name="T73" fmla="*/ T72 w 298"/>
                <a:gd name="T74" fmla="+- 0 3907 3851"/>
                <a:gd name="T75" fmla="*/ 3907 h 385"/>
                <a:gd name="T76" fmla="+- 0 9550 9440"/>
                <a:gd name="T77" fmla="*/ T76 w 298"/>
                <a:gd name="T78" fmla="+- 0 3918 3851"/>
                <a:gd name="T79" fmla="*/ 3918 h 3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298" h="385">
                  <a:moveTo>
                    <a:pt x="110" y="67"/>
                  </a:moveTo>
                  <a:lnTo>
                    <a:pt x="103" y="88"/>
                  </a:lnTo>
                  <a:lnTo>
                    <a:pt x="103" y="110"/>
                  </a:lnTo>
                  <a:lnTo>
                    <a:pt x="0" y="0"/>
                  </a:lnTo>
                  <a:lnTo>
                    <a:pt x="103" y="193"/>
                  </a:lnTo>
                  <a:lnTo>
                    <a:pt x="103" y="353"/>
                  </a:lnTo>
                  <a:lnTo>
                    <a:pt x="104" y="359"/>
                  </a:lnTo>
                  <a:lnTo>
                    <a:pt x="115" y="378"/>
                  </a:lnTo>
                  <a:lnTo>
                    <a:pt x="135" y="385"/>
                  </a:lnTo>
                  <a:lnTo>
                    <a:pt x="265" y="385"/>
                  </a:lnTo>
                  <a:lnTo>
                    <a:pt x="272" y="384"/>
                  </a:lnTo>
                  <a:lnTo>
                    <a:pt x="291" y="373"/>
                  </a:lnTo>
                  <a:lnTo>
                    <a:pt x="298" y="353"/>
                  </a:lnTo>
                  <a:lnTo>
                    <a:pt x="298" y="88"/>
                  </a:lnTo>
                  <a:lnTo>
                    <a:pt x="297" y="81"/>
                  </a:lnTo>
                  <a:lnTo>
                    <a:pt x="286" y="63"/>
                  </a:lnTo>
                  <a:lnTo>
                    <a:pt x="265" y="55"/>
                  </a:lnTo>
                  <a:lnTo>
                    <a:pt x="135" y="55"/>
                  </a:lnTo>
                  <a:lnTo>
                    <a:pt x="129" y="56"/>
                  </a:lnTo>
                  <a:lnTo>
                    <a:pt x="110" y="67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9440" y="3851"/>
              <a:ext cx="298" cy="385"/>
            </a:xfrm>
            <a:custGeom>
              <a:avLst/>
              <a:gdLst>
                <a:gd name="T0" fmla="+- 0 9543 9440"/>
                <a:gd name="T1" fmla="*/ T0 w 298"/>
                <a:gd name="T2" fmla="+- 0 3939 3851"/>
                <a:gd name="T3" fmla="*/ 3939 h 385"/>
                <a:gd name="T4" fmla="+- 0 9550 9440"/>
                <a:gd name="T5" fmla="*/ T4 w 298"/>
                <a:gd name="T6" fmla="+- 0 3918 3851"/>
                <a:gd name="T7" fmla="*/ 3918 h 385"/>
                <a:gd name="T8" fmla="+- 0 9569 9440"/>
                <a:gd name="T9" fmla="*/ T8 w 298"/>
                <a:gd name="T10" fmla="+- 0 3907 3851"/>
                <a:gd name="T11" fmla="*/ 3907 h 385"/>
                <a:gd name="T12" fmla="+- 0 9575 9440"/>
                <a:gd name="T13" fmla="*/ T12 w 298"/>
                <a:gd name="T14" fmla="+- 0 3906 3851"/>
                <a:gd name="T15" fmla="*/ 3906 h 385"/>
                <a:gd name="T16" fmla="+- 0 9624 9440"/>
                <a:gd name="T17" fmla="*/ T16 w 298"/>
                <a:gd name="T18" fmla="+- 0 3906 3851"/>
                <a:gd name="T19" fmla="*/ 3906 h 385"/>
                <a:gd name="T20" fmla="+- 0 9705 9440"/>
                <a:gd name="T21" fmla="*/ T20 w 298"/>
                <a:gd name="T22" fmla="+- 0 3906 3851"/>
                <a:gd name="T23" fmla="*/ 3906 h 385"/>
                <a:gd name="T24" fmla="+- 0 9726 9440"/>
                <a:gd name="T25" fmla="*/ T24 w 298"/>
                <a:gd name="T26" fmla="+- 0 3914 3851"/>
                <a:gd name="T27" fmla="*/ 3914 h 385"/>
                <a:gd name="T28" fmla="+- 0 9737 9440"/>
                <a:gd name="T29" fmla="*/ T28 w 298"/>
                <a:gd name="T30" fmla="+- 0 3932 3851"/>
                <a:gd name="T31" fmla="*/ 3932 h 385"/>
                <a:gd name="T32" fmla="+- 0 9738 9440"/>
                <a:gd name="T33" fmla="*/ T32 w 298"/>
                <a:gd name="T34" fmla="+- 0 3939 3851"/>
                <a:gd name="T35" fmla="*/ 3939 h 385"/>
                <a:gd name="T36" fmla="+- 0 9738 9440"/>
                <a:gd name="T37" fmla="*/ T36 w 298"/>
                <a:gd name="T38" fmla="+- 0 3961 3851"/>
                <a:gd name="T39" fmla="*/ 3961 h 385"/>
                <a:gd name="T40" fmla="+- 0 9738 9440"/>
                <a:gd name="T41" fmla="*/ T40 w 298"/>
                <a:gd name="T42" fmla="+- 0 4044 3851"/>
                <a:gd name="T43" fmla="*/ 4044 h 385"/>
                <a:gd name="T44" fmla="+- 0 9738 9440"/>
                <a:gd name="T45" fmla="*/ T44 w 298"/>
                <a:gd name="T46" fmla="+- 0 4204 3851"/>
                <a:gd name="T47" fmla="*/ 4204 h 385"/>
                <a:gd name="T48" fmla="+- 0 9731 9440"/>
                <a:gd name="T49" fmla="*/ T48 w 298"/>
                <a:gd name="T50" fmla="+- 0 4224 3851"/>
                <a:gd name="T51" fmla="*/ 4224 h 385"/>
                <a:gd name="T52" fmla="+- 0 9712 9440"/>
                <a:gd name="T53" fmla="*/ T52 w 298"/>
                <a:gd name="T54" fmla="+- 0 4235 3851"/>
                <a:gd name="T55" fmla="*/ 4235 h 385"/>
                <a:gd name="T56" fmla="+- 0 9705 9440"/>
                <a:gd name="T57" fmla="*/ T56 w 298"/>
                <a:gd name="T58" fmla="+- 0 4236 3851"/>
                <a:gd name="T59" fmla="*/ 4236 h 385"/>
                <a:gd name="T60" fmla="+- 0 9624 9440"/>
                <a:gd name="T61" fmla="*/ T60 w 298"/>
                <a:gd name="T62" fmla="+- 0 4236 3851"/>
                <a:gd name="T63" fmla="*/ 4236 h 385"/>
                <a:gd name="T64" fmla="+- 0 9575 9440"/>
                <a:gd name="T65" fmla="*/ T64 w 298"/>
                <a:gd name="T66" fmla="+- 0 4236 3851"/>
                <a:gd name="T67" fmla="*/ 4236 h 385"/>
                <a:gd name="T68" fmla="+- 0 9555 9440"/>
                <a:gd name="T69" fmla="*/ T68 w 298"/>
                <a:gd name="T70" fmla="+- 0 4229 3851"/>
                <a:gd name="T71" fmla="*/ 4229 h 385"/>
                <a:gd name="T72" fmla="+- 0 9544 9440"/>
                <a:gd name="T73" fmla="*/ T72 w 298"/>
                <a:gd name="T74" fmla="+- 0 4210 3851"/>
                <a:gd name="T75" fmla="*/ 4210 h 385"/>
                <a:gd name="T76" fmla="+- 0 9543 9440"/>
                <a:gd name="T77" fmla="*/ T76 w 298"/>
                <a:gd name="T78" fmla="+- 0 4204 3851"/>
                <a:gd name="T79" fmla="*/ 4204 h 385"/>
                <a:gd name="T80" fmla="+- 0 9543 9440"/>
                <a:gd name="T81" fmla="*/ T80 w 298"/>
                <a:gd name="T82" fmla="+- 0 4044 3851"/>
                <a:gd name="T83" fmla="*/ 4044 h 385"/>
                <a:gd name="T84" fmla="+- 0 9440 9440"/>
                <a:gd name="T85" fmla="*/ T84 w 298"/>
                <a:gd name="T86" fmla="+- 0 3851 3851"/>
                <a:gd name="T87" fmla="*/ 3851 h 385"/>
                <a:gd name="T88" fmla="+- 0 9543 9440"/>
                <a:gd name="T89" fmla="*/ T88 w 298"/>
                <a:gd name="T90" fmla="+- 0 3961 3851"/>
                <a:gd name="T91" fmla="*/ 3961 h 385"/>
                <a:gd name="T92" fmla="+- 0 9543 9440"/>
                <a:gd name="T93" fmla="*/ T92 w 298"/>
                <a:gd name="T94" fmla="+- 0 3939 3851"/>
                <a:gd name="T95" fmla="*/ 3939 h 3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298" h="385">
                  <a:moveTo>
                    <a:pt x="103" y="88"/>
                  </a:moveTo>
                  <a:lnTo>
                    <a:pt x="110" y="67"/>
                  </a:lnTo>
                  <a:lnTo>
                    <a:pt x="129" y="56"/>
                  </a:lnTo>
                  <a:lnTo>
                    <a:pt x="135" y="55"/>
                  </a:lnTo>
                  <a:lnTo>
                    <a:pt x="184" y="55"/>
                  </a:lnTo>
                  <a:lnTo>
                    <a:pt x="265" y="55"/>
                  </a:lnTo>
                  <a:lnTo>
                    <a:pt x="286" y="63"/>
                  </a:lnTo>
                  <a:lnTo>
                    <a:pt x="297" y="81"/>
                  </a:lnTo>
                  <a:lnTo>
                    <a:pt x="298" y="88"/>
                  </a:lnTo>
                  <a:lnTo>
                    <a:pt x="298" y="110"/>
                  </a:lnTo>
                  <a:lnTo>
                    <a:pt x="298" y="193"/>
                  </a:lnTo>
                  <a:lnTo>
                    <a:pt x="298" y="353"/>
                  </a:lnTo>
                  <a:lnTo>
                    <a:pt x="291" y="373"/>
                  </a:lnTo>
                  <a:lnTo>
                    <a:pt x="272" y="384"/>
                  </a:lnTo>
                  <a:lnTo>
                    <a:pt x="265" y="385"/>
                  </a:lnTo>
                  <a:lnTo>
                    <a:pt x="184" y="385"/>
                  </a:lnTo>
                  <a:lnTo>
                    <a:pt x="135" y="385"/>
                  </a:lnTo>
                  <a:lnTo>
                    <a:pt x="115" y="378"/>
                  </a:lnTo>
                  <a:lnTo>
                    <a:pt x="104" y="359"/>
                  </a:lnTo>
                  <a:lnTo>
                    <a:pt x="103" y="353"/>
                  </a:lnTo>
                  <a:lnTo>
                    <a:pt x="103" y="193"/>
                  </a:lnTo>
                  <a:lnTo>
                    <a:pt x="0" y="0"/>
                  </a:lnTo>
                  <a:lnTo>
                    <a:pt x="103" y="110"/>
                  </a:lnTo>
                  <a:lnTo>
                    <a:pt x="103" y="88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5286" y="4131"/>
              <a:ext cx="195" cy="450"/>
            </a:xfrm>
            <a:custGeom>
              <a:avLst/>
              <a:gdLst>
                <a:gd name="T0" fmla="+- 0 5286 5286"/>
                <a:gd name="T1" fmla="*/ T0 w 195"/>
                <a:gd name="T2" fmla="+- 0 4164 4131"/>
                <a:gd name="T3" fmla="*/ 4164 h 450"/>
                <a:gd name="T4" fmla="+- 0 5286 5286"/>
                <a:gd name="T5" fmla="*/ T4 w 195"/>
                <a:gd name="T6" fmla="+- 0 4429 4131"/>
                <a:gd name="T7" fmla="*/ 4429 h 450"/>
                <a:gd name="T8" fmla="+- 0 5287 5286"/>
                <a:gd name="T9" fmla="*/ T8 w 195"/>
                <a:gd name="T10" fmla="+- 0 4436 4131"/>
                <a:gd name="T11" fmla="*/ 4436 h 450"/>
                <a:gd name="T12" fmla="+- 0 5298 5286"/>
                <a:gd name="T13" fmla="*/ T12 w 195"/>
                <a:gd name="T14" fmla="+- 0 4454 4131"/>
                <a:gd name="T15" fmla="*/ 4454 h 450"/>
                <a:gd name="T16" fmla="+- 0 5319 5286"/>
                <a:gd name="T17" fmla="*/ T16 w 195"/>
                <a:gd name="T18" fmla="+- 0 4461 4131"/>
                <a:gd name="T19" fmla="*/ 4461 h 450"/>
                <a:gd name="T20" fmla="+- 0 5299 5286"/>
                <a:gd name="T21" fmla="*/ T20 w 195"/>
                <a:gd name="T22" fmla="+- 0 4581 4131"/>
                <a:gd name="T23" fmla="*/ 4581 h 450"/>
                <a:gd name="T24" fmla="+- 0 5367 5286"/>
                <a:gd name="T25" fmla="*/ T24 w 195"/>
                <a:gd name="T26" fmla="+- 0 4461 4131"/>
                <a:gd name="T27" fmla="*/ 4461 h 450"/>
                <a:gd name="T28" fmla="+- 0 5449 5286"/>
                <a:gd name="T29" fmla="*/ T28 w 195"/>
                <a:gd name="T30" fmla="+- 0 4461 4131"/>
                <a:gd name="T31" fmla="*/ 4461 h 450"/>
                <a:gd name="T32" fmla="+- 0 5455 5286"/>
                <a:gd name="T33" fmla="*/ T32 w 195"/>
                <a:gd name="T34" fmla="+- 0 4461 4131"/>
                <a:gd name="T35" fmla="*/ 4461 h 450"/>
                <a:gd name="T36" fmla="+- 0 5474 5286"/>
                <a:gd name="T37" fmla="*/ T36 w 195"/>
                <a:gd name="T38" fmla="+- 0 4449 4131"/>
                <a:gd name="T39" fmla="*/ 4449 h 450"/>
                <a:gd name="T40" fmla="+- 0 5481 5286"/>
                <a:gd name="T41" fmla="*/ T40 w 195"/>
                <a:gd name="T42" fmla="+- 0 4429 4131"/>
                <a:gd name="T43" fmla="*/ 4429 h 450"/>
                <a:gd name="T44" fmla="+- 0 5481 5286"/>
                <a:gd name="T45" fmla="*/ T44 w 195"/>
                <a:gd name="T46" fmla="+- 0 4164 4131"/>
                <a:gd name="T47" fmla="*/ 4164 h 450"/>
                <a:gd name="T48" fmla="+- 0 5480 5286"/>
                <a:gd name="T49" fmla="*/ T48 w 195"/>
                <a:gd name="T50" fmla="+- 0 4157 4131"/>
                <a:gd name="T51" fmla="*/ 4157 h 450"/>
                <a:gd name="T52" fmla="+- 0 5469 5286"/>
                <a:gd name="T53" fmla="*/ T52 w 195"/>
                <a:gd name="T54" fmla="+- 0 4139 4131"/>
                <a:gd name="T55" fmla="*/ 4139 h 450"/>
                <a:gd name="T56" fmla="+- 0 5449 5286"/>
                <a:gd name="T57" fmla="*/ T56 w 195"/>
                <a:gd name="T58" fmla="+- 0 4131 4131"/>
                <a:gd name="T59" fmla="*/ 4131 h 450"/>
                <a:gd name="T60" fmla="+- 0 5319 5286"/>
                <a:gd name="T61" fmla="*/ T60 w 195"/>
                <a:gd name="T62" fmla="+- 0 4131 4131"/>
                <a:gd name="T63" fmla="*/ 4131 h 450"/>
                <a:gd name="T64" fmla="+- 0 5312 5286"/>
                <a:gd name="T65" fmla="*/ T64 w 195"/>
                <a:gd name="T66" fmla="+- 0 4132 4131"/>
                <a:gd name="T67" fmla="*/ 4132 h 450"/>
                <a:gd name="T68" fmla="+- 0 5293 5286"/>
                <a:gd name="T69" fmla="*/ T68 w 195"/>
                <a:gd name="T70" fmla="+- 0 4143 4131"/>
                <a:gd name="T71" fmla="*/ 4143 h 450"/>
                <a:gd name="T72" fmla="+- 0 5286 5286"/>
                <a:gd name="T73" fmla="*/ T72 w 195"/>
                <a:gd name="T74" fmla="+- 0 4164 4131"/>
                <a:gd name="T75" fmla="*/ 4164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0" y="298"/>
                  </a:lnTo>
                  <a:lnTo>
                    <a:pt x="1" y="305"/>
                  </a:lnTo>
                  <a:lnTo>
                    <a:pt x="12" y="323"/>
                  </a:lnTo>
                  <a:lnTo>
                    <a:pt x="33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3" y="330"/>
                  </a:lnTo>
                  <a:lnTo>
                    <a:pt x="169" y="330"/>
                  </a:lnTo>
                  <a:lnTo>
                    <a:pt x="188" y="318"/>
                  </a:lnTo>
                  <a:lnTo>
                    <a:pt x="195" y="298"/>
                  </a:lnTo>
                  <a:lnTo>
                    <a:pt x="195" y="33"/>
                  </a:lnTo>
                  <a:lnTo>
                    <a:pt x="194" y="26"/>
                  </a:lnTo>
                  <a:lnTo>
                    <a:pt x="183" y="8"/>
                  </a:lnTo>
                  <a:lnTo>
                    <a:pt x="163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5286" y="4131"/>
              <a:ext cx="195" cy="450"/>
            </a:xfrm>
            <a:custGeom>
              <a:avLst/>
              <a:gdLst>
                <a:gd name="T0" fmla="+- 0 5286 5286"/>
                <a:gd name="T1" fmla="*/ T0 w 195"/>
                <a:gd name="T2" fmla="+- 0 4164 4131"/>
                <a:gd name="T3" fmla="*/ 4164 h 450"/>
                <a:gd name="T4" fmla="+- 0 5293 5286"/>
                <a:gd name="T5" fmla="*/ T4 w 195"/>
                <a:gd name="T6" fmla="+- 0 4143 4131"/>
                <a:gd name="T7" fmla="*/ 4143 h 450"/>
                <a:gd name="T8" fmla="+- 0 5312 5286"/>
                <a:gd name="T9" fmla="*/ T8 w 195"/>
                <a:gd name="T10" fmla="+- 0 4132 4131"/>
                <a:gd name="T11" fmla="*/ 4132 h 450"/>
                <a:gd name="T12" fmla="+- 0 5319 5286"/>
                <a:gd name="T13" fmla="*/ T12 w 195"/>
                <a:gd name="T14" fmla="+- 0 4131 4131"/>
                <a:gd name="T15" fmla="*/ 4131 h 450"/>
                <a:gd name="T16" fmla="+- 0 5367 5286"/>
                <a:gd name="T17" fmla="*/ T16 w 195"/>
                <a:gd name="T18" fmla="+- 0 4131 4131"/>
                <a:gd name="T19" fmla="*/ 4131 h 450"/>
                <a:gd name="T20" fmla="+- 0 5449 5286"/>
                <a:gd name="T21" fmla="*/ T20 w 195"/>
                <a:gd name="T22" fmla="+- 0 4131 4131"/>
                <a:gd name="T23" fmla="*/ 4131 h 450"/>
                <a:gd name="T24" fmla="+- 0 5469 5286"/>
                <a:gd name="T25" fmla="*/ T24 w 195"/>
                <a:gd name="T26" fmla="+- 0 4139 4131"/>
                <a:gd name="T27" fmla="*/ 4139 h 450"/>
                <a:gd name="T28" fmla="+- 0 5480 5286"/>
                <a:gd name="T29" fmla="*/ T28 w 195"/>
                <a:gd name="T30" fmla="+- 0 4157 4131"/>
                <a:gd name="T31" fmla="*/ 4157 h 450"/>
                <a:gd name="T32" fmla="+- 0 5481 5286"/>
                <a:gd name="T33" fmla="*/ T32 w 195"/>
                <a:gd name="T34" fmla="+- 0 4164 4131"/>
                <a:gd name="T35" fmla="*/ 4164 h 450"/>
                <a:gd name="T36" fmla="+- 0 5481 5286"/>
                <a:gd name="T37" fmla="*/ T36 w 195"/>
                <a:gd name="T38" fmla="+- 0 4324 4131"/>
                <a:gd name="T39" fmla="*/ 4324 h 450"/>
                <a:gd name="T40" fmla="+- 0 5481 5286"/>
                <a:gd name="T41" fmla="*/ T40 w 195"/>
                <a:gd name="T42" fmla="+- 0 4406 4131"/>
                <a:gd name="T43" fmla="*/ 4406 h 450"/>
                <a:gd name="T44" fmla="+- 0 5481 5286"/>
                <a:gd name="T45" fmla="*/ T44 w 195"/>
                <a:gd name="T46" fmla="+- 0 4429 4131"/>
                <a:gd name="T47" fmla="*/ 4429 h 450"/>
                <a:gd name="T48" fmla="+- 0 5474 5286"/>
                <a:gd name="T49" fmla="*/ T48 w 195"/>
                <a:gd name="T50" fmla="+- 0 4449 4131"/>
                <a:gd name="T51" fmla="*/ 4449 h 450"/>
                <a:gd name="T52" fmla="+- 0 5455 5286"/>
                <a:gd name="T53" fmla="*/ T52 w 195"/>
                <a:gd name="T54" fmla="+- 0 4461 4131"/>
                <a:gd name="T55" fmla="*/ 4461 h 450"/>
                <a:gd name="T56" fmla="+- 0 5449 5286"/>
                <a:gd name="T57" fmla="*/ T56 w 195"/>
                <a:gd name="T58" fmla="+- 0 4461 4131"/>
                <a:gd name="T59" fmla="*/ 4461 h 450"/>
                <a:gd name="T60" fmla="+- 0 5367 5286"/>
                <a:gd name="T61" fmla="*/ T60 w 195"/>
                <a:gd name="T62" fmla="+- 0 4461 4131"/>
                <a:gd name="T63" fmla="*/ 4461 h 450"/>
                <a:gd name="T64" fmla="+- 0 5299 5286"/>
                <a:gd name="T65" fmla="*/ T64 w 195"/>
                <a:gd name="T66" fmla="+- 0 4581 4131"/>
                <a:gd name="T67" fmla="*/ 4581 h 450"/>
                <a:gd name="T68" fmla="+- 0 5319 5286"/>
                <a:gd name="T69" fmla="*/ T68 w 195"/>
                <a:gd name="T70" fmla="+- 0 4461 4131"/>
                <a:gd name="T71" fmla="*/ 4461 h 450"/>
                <a:gd name="T72" fmla="+- 0 5298 5286"/>
                <a:gd name="T73" fmla="*/ T72 w 195"/>
                <a:gd name="T74" fmla="+- 0 4454 4131"/>
                <a:gd name="T75" fmla="*/ 4454 h 450"/>
                <a:gd name="T76" fmla="+- 0 5287 5286"/>
                <a:gd name="T77" fmla="*/ T76 w 195"/>
                <a:gd name="T78" fmla="+- 0 4436 4131"/>
                <a:gd name="T79" fmla="*/ 4436 h 450"/>
                <a:gd name="T80" fmla="+- 0 5286 5286"/>
                <a:gd name="T81" fmla="*/ T80 w 195"/>
                <a:gd name="T82" fmla="+- 0 4429 4131"/>
                <a:gd name="T83" fmla="*/ 4429 h 450"/>
                <a:gd name="T84" fmla="+- 0 5286 5286"/>
                <a:gd name="T85" fmla="*/ T84 w 195"/>
                <a:gd name="T86" fmla="+- 0 4406 4131"/>
                <a:gd name="T87" fmla="*/ 4406 h 450"/>
                <a:gd name="T88" fmla="+- 0 5286 5286"/>
                <a:gd name="T89" fmla="*/ T88 w 195"/>
                <a:gd name="T90" fmla="+- 0 4324 4131"/>
                <a:gd name="T91" fmla="*/ 4324 h 450"/>
                <a:gd name="T92" fmla="+- 0 5286 5286"/>
                <a:gd name="T93" fmla="*/ T92 w 195"/>
                <a:gd name="T94" fmla="+- 0 4164 4131"/>
                <a:gd name="T95" fmla="*/ 4164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81" y="0"/>
                  </a:lnTo>
                  <a:lnTo>
                    <a:pt x="163" y="0"/>
                  </a:lnTo>
                  <a:lnTo>
                    <a:pt x="183" y="8"/>
                  </a:lnTo>
                  <a:lnTo>
                    <a:pt x="194" y="26"/>
                  </a:lnTo>
                  <a:lnTo>
                    <a:pt x="195" y="33"/>
                  </a:lnTo>
                  <a:lnTo>
                    <a:pt x="195" y="193"/>
                  </a:lnTo>
                  <a:lnTo>
                    <a:pt x="195" y="275"/>
                  </a:lnTo>
                  <a:lnTo>
                    <a:pt x="195" y="298"/>
                  </a:lnTo>
                  <a:lnTo>
                    <a:pt x="188" y="318"/>
                  </a:lnTo>
                  <a:lnTo>
                    <a:pt x="169" y="330"/>
                  </a:lnTo>
                  <a:lnTo>
                    <a:pt x="163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3" y="330"/>
                  </a:lnTo>
                  <a:lnTo>
                    <a:pt x="12" y="323"/>
                  </a:lnTo>
                  <a:lnTo>
                    <a:pt x="1" y="305"/>
                  </a:lnTo>
                  <a:lnTo>
                    <a:pt x="0" y="298"/>
                  </a:lnTo>
                  <a:lnTo>
                    <a:pt x="0" y="275"/>
                  </a:lnTo>
                  <a:lnTo>
                    <a:pt x="0" y="193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6344" y="4650"/>
              <a:ext cx="195" cy="450"/>
            </a:xfrm>
            <a:custGeom>
              <a:avLst/>
              <a:gdLst>
                <a:gd name="T0" fmla="+- 0 6344 6344"/>
                <a:gd name="T1" fmla="*/ T0 w 195"/>
                <a:gd name="T2" fmla="+- 0 4683 4650"/>
                <a:gd name="T3" fmla="*/ 4683 h 450"/>
                <a:gd name="T4" fmla="+- 0 6344 6344"/>
                <a:gd name="T5" fmla="*/ T4 w 195"/>
                <a:gd name="T6" fmla="+- 0 4948 4650"/>
                <a:gd name="T7" fmla="*/ 4948 h 450"/>
                <a:gd name="T8" fmla="+- 0 6345 6344"/>
                <a:gd name="T9" fmla="*/ T8 w 195"/>
                <a:gd name="T10" fmla="+- 0 4954 4650"/>
                <a:gd name="T11" fmla="*/ 4954 h 450"/>
                <a:gd name="T12" fmla="+- 0 6356 6344"/>
                <a:gd name="T13" fmla="*/ T12 w 195"/>
                <a:gd name="T14" fmla="+- 0 4973 4650"/>
                <a:gd name="T15" fmla="*/ 4973 h 450"/>
                <a:gd name="T16" fmla="+- 0 6376 6344"/>
                <a:gd name="T17" fmla="*/ T16 w 195"/>
                <a:gd name="T18" fmla="+- 0 4980 4650"/>
                <a:gd name="T19" fmla="*/ 4980 h 450"/>
                <a:gd name="T20" fmla="+- 0 6357 6344"/>
                <a:gd name="T21" fmla="*/ T20 w 195"/>
                <a:gd name="T22" fmla="+- 0 5100 4650"/>
                <a:gd name="T23" fmla="*/ 5100 h 450"/>
                <a:gd name="T24" fmla="+- 0 6425 6344"/>
                <a:gd name="T25" fmla="*/ T24 w 195"/>
                <a:gd name="T26" fmla="+- 0 4980 4650"/>
                <a:gd name="T27" fmla="*/ 4980 h 450"/>
                <a:gd name="T28" fmla="+- 0 6506 6344"/>
                <a:gd name="T29" fmla="*/ T28 w 195"/>
                <a:gd name="T30" fmla="+- 0 4980 4650"/>
                <a:gd name="T31" fmla="*/ 4980 h 450"/>
                <a:gd name="T32" fmla="+- 0 6513 6344"/>
                <a:gd name="T33" fmla="*/ T32 w 195"/>
                <a:gd name="T34" fmla="+- 0 4979 4650"/>
                <a:gd name="T35" fmla="*/ 4979 h 450"/>
                <a:gd name="T36" fmla="+- 0 6532 6344"/>
                <a:gd name="T37" fmla="*/ T36 w 195"/>
                <a:gd name="T38" fmla="+- 0 4968 4650"/>
                <a:gd name="T39" fmla="*/ 4968 h 450"/>
                <a:gd name="T40" fmla="+- 0 6539 6344"/>
                <a:gd name="T41" fmla="*/ T40 w 195"/>
                <a:gd name="T42" fmla="+- 0 4948 4650"/>
                <a:gd name="T43" fmla="*/ 4948 h 450"/>
                <a:gd name="T44" fmla="+- 0 6539 6344"/>
                <a:gd name="T45" fmla="*/ T44 w 195"/>
                <a:gd name="T46" fmla="+- 0 4683 4650"/>
                <a:gd name="T47" fmla="*/ 4683 h 450"/>
                <a:gd name="T48" fmla="+- 0 6538 6344"/>
                <a:gd name="T49" fmla="*/ T48 w 195"/>
                <a:gd name="T50" fmla="+- 0 4676 4650"/>
                <a:gd name="T51" fmla="*/ 4676 h 450"/>
                <a:gd name="T52" fmla="+- 0 6527 6344"/>
                <a:gd name="T53" fmla="*/ T52 w 195"/>
                <a:gd name="T54" fmla="+- 0 4658 4650"/>
                <a:gd name="T55" fmla="*/ 4658 h 450"/>
                <a:gd name="T56" fmla="+- 0 6506 6344"/>
                <a:gd name="T57" fmla="*/ T56 w 195"/>
                <a:gd name="T58" fmla="+- 0 4650 4650"/>
                <a:gd name="T59" fmla="*/ 4650 h 450"/>
                <a:gd name="T60" fmla="+- 0 6376 6344"/>
                <a:gd name="T61" fmla="*/ T60 w 195"/>
                <a:gd name="T62" fmla="+- 0 4650 4650"/>
                <a:gd name="T63" fmla="*/ 4650 h 450"/>
                <a:gd name="T64" fmla="+- 0 6370 6344"/>
                <a:gd name="T65" fmla="*/ T64 w 195"/>
                <a:gd name="T66" fmla="+- 0 4651 4650"/>
                <a:gd name="T67" fmla="*/ 4651 h 450"/>
                <a:gd name="T68" fmla="+- 0 6351 6344"/>
                <a:gd name="T69" fmla="*/ T68 w 195"/>
                <a:gd name="T70" fmla="+- 0 4662 4650"/>
                <a:gd name="T71" fmla="*/ 4662 h 450"/>
                <a:gd name="T72" fmla="+- 0 6344 6344"/>
                <a:gd name="T73" fmla="*/ T72 w 195"/>
                <a:gd name="T74" fmla="+- 0 4683 4650"/>
                <a:gd name="T75" fmla="*/ 4683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0" y="298"/>
                  </a:lnTo>
                  <a:lnTo>
                    <a:pt x="1" y="304"/>
                  </a:lnTo>
                  <a:lnTo>
                    <a:pt x="12" y="323"/>
                  </a:lnTo>
                  <a:lnTo>
                    <a:pt x="32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2" y="330"/>
                  </a:lnTo>
                  <a:lnTo>
                    <a:pt x="169" y="329"/>
                  </a:lnTo>
                  <a:lnTo>
                    <a:pt x="188" y="318"/>
                  </a:lnTo>
                  <a:lnTo>
                    <a:pt x="195" y="298"/>
                  </a:lnTo>
                  <a:lnTo>
                    <a:pt x="195" y="33"/>
                  </a:lnTo>
                  <a:lnTo>
                    <a:pt x="194" y="26"/>
                  </a:lnTo>
                  <a:lnTo>
                    <a:pt x="183" y="8"/>
                  </a:lnTo>
                  <a:lnTo>
                    <a:pt x="162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32" name="Freeform 12"/>
            <p:cNvSpPr>
              <a:spLocks/>
            </p:cNvSpPr>
            <p:nvPr/>
          </p:nvSpPr>
          <p:spPr bwMode="auto">
            <a:xfrm>
              <a:off x="6344" y="4650"/>
              <a:ext cx="195" cy="450"/>
            </a:xfrm>
            <a:custGeom>
              <a:avLst/>
              <a:gdLst>
                <a:gd name="T0" fmla="+- 0 6344 6344"/>
                <a:gd name="T1" fmla="*/ T0 w 195"/>
                <a:gd name="T2" fmla="+- 0 4683 4650"/>
                <a:gd name="T3" fmla="*/ 4683 h 450"/>
                <a:gd name="T4" fmla="+- 0 6351 6344"/>
                <a:gd name="T5" fmla="*/ T4 w 195"/>
                <a:gd name="T6" fmla="+- 0 4662 4650"/>
                <a:gd name="T7" fmla="*/ 4662 h 450"/>
                <a:gd name="T8" fmla="+- 0 6370 6344"/>
                <a:gd name="T9" fmla="*/ T8 w 195"/>
                <a:gd name="T10" fmla="+- 0 4651 4650"/>
                <a:gd name="T11" fmla="*/ 4651 h 450"/>
                <a:gd name="T12" fmla="+- 0 6376 6344"/>
                <a:gd name="T13" fmla="*/ T12 w 195"/>
                <a:gd name="T14" fmla="+- 0 4650 4650"/>
                <a:gd name="T15" fmla="*/ 4650 h 450"/>
                <a:gd name="T16" fmla="+- 0 6425 6344"/>
                <a:gd name="T17" fmla="*/ T16 w 195"/>
                <a:gd name="T18" fmla="+- 0 4650 4650"/>
                <a:gd name="T19" fmla="*/ 4650 h 450"/>
                <a:gd name="T20" fmla="+- 0 6506 6344"/>
                <a:gd name="T21" fmla="*/ T20 w 195"/>
                <a:gd name="T22" fmla="+- 0 4650 4650"/>
                <a:gd name="T23" fmla="*/ 4650 h 450"/>
                <a:gd name="T24" fmla="+- 0 6527 6344"/>
                <a:gd name="T25" fmla="*/ T24 w 195"/>
                <a:gd name="T26" fmla="+- 0 4658 4650"/>
                <a:gd name="T27" fmla="*/ 4658 h 450"/>
                <a:gd name="T28" fmla="+- 0 6538 6344"/>
                <a:gd name="T29" fmla="*/ T28 w 195"/>
                <a:gd name="T30" fmla="+- 0 4676 4650"/>
                <a:gd name="T31" fmla="*/ 4676 h 450"/>
                <a:gd name="T32" fmla="+- 0 6539 6344"/>
                <a:gd name="T33" fmla="*/ T32 w 195"/>
                <a:gd name="T34" fmla="+- 0 4683 4650"/>
                <a:gd name="T35" fmla="*/ 4683 h 450"/>
                <a:gd name="T36" fmla="+- 0 6539 6344"/>
                <a:gd name="T37" fmla="*/ T36 w 195"/>
                <a:gd name="T38" fmla="+- 0 4843 4650"/>
                <a:gd name="T39" fmla="*/ 4843 h 450"/>
                <a:gd name="T40" fmla="+- 0 6539 6344"/>
                <a:gd name="T41" fmla="*/ T40 w 195"/>
                <a:gd name="T42" fmla="+- 0 4925 4650"/>
                <a:gd name="T43" fmla="*/ 4925 h 450"/>
                <a:gd name="T44" fmla="+- 0 6539 6344"/>
                <a:gd name="T45" fmla="*/ T44 w 195"/>
                <a:gd name="T46" fmla="+- 0 4948 4650"/>
                <a:gd name="T47" fmla="*/ 4948 h 450"/>
                <a:gd name="T48" fmla="+- 0 6532 6344"/>
                <a:gd name="T49" fmla="*/ T48 w 195"/>
                <a:gd name="T50" fmla="+- 0 4968 4650"/>
                <a:gd name="T51" fmla="*/ 4968 h 450"/>
                <a:gd name="T52" fmla="+- 0 6513 6344"/>
                <a:gd name="T53" fmla="*/ T52 w 195"/>
                <a:gd name="T54" fmla="+- 0 4979 4650"/>
                <a:gd name="T55" fmla="*/ 4979 h 450"/>
                <a:gd name="T56" fmla="+- 0 6506 6344"/>
                <a:gd name="T57" fmla="*/ T56 w 195"/>
                <a:gd name="T58" fmla="+- 0 4980 4650"/>
                <a:gd name="T59" fmla="*/ 4980 h 450"/>
                <a:gd name="T60" fmla="+- 0 6425 6344"/>
                <a:gd name="T61" fmla="*/ T60 w 195"/>
                <a:gd name="T62" fmla="+- 0 4980 4650"/>
                <a:gd name="T63" fmla="*/ 4980 h 450"/>
                <a:gd name="T64" fmla="+- 0 6357 6344"/>
                <a:gd name="T65" fmla="*/ T64 w 195"/>
                <a:gd name="T66" fmla="+- 0 5100 4650"/>
                <a:gd name="T67" fmla="*/ 5100 h 450"/>
                <a:gd name="T68" fmla="+- 0 6376 6344"/>
                <a:gd name="T69" fmla="*/ T68 w 195"/>
                <a:gd name="T70" fmla="+- 0 4980 4650"/>
                <a:gd name="T71" fmla="*/ 4980 h 450"/>
                <a:gd name="T72" fmla="+- 0 6356 6344"/>
                <a:gd name="T73" fmla="*/ T72 w 195"/>
                <a:gd name="T74" fmla="+- 0 4973 4650"/>
                <a:gd name="T75" fmla="*/ 4973 h 450"/>
                <a:gd name="T76" fmla="+- 0 6345 6344"/>
                <a:gd name="T77" fmla="*/ T76 w 195"/>
                <a:gd name="T78" fmla="+- 0 4954 4650"/>
                <a:gd name="T79" fmla="*/ 4954 h 450"/>
                <a:gd name="T80" fmla="+- 0 6344 6344"/>
                <a:gd name="T81" fmla="*/ T80 w 195"/>
                <a:gd name="T82" fmla="+- 0 4948 4650"/>
                <a:gd name="T83" fmla="*/ 4948 h 450"/>
                <a:gd name="T84" fmla="+- 0 6344 6344"/>
                <a:gd name="T85" fmla="*/ T84 w 195"/>
                <a:gd name="T86" fmla="+- 0 4925 4650"/>
                <a:gd name="T87" fmla="*/ 4925 h 450"/>
                <a:gd name="T88" fmla="+- 0 6344 6344"/>
                <a:gd name="T89" fmla="*/ T88 w 195"/>
                <a:gd name="T90" fmla="+- 0 4843 4650"/>
                <a:gd name="T91" fmla="*/ 4843 h 450"/>
                <a:gd name="T92" fmla="+- 0 6344 6344"/>
                <a:gd name="T93" fmla="*/ T92 w 195"/>
                <a:gd name="T94" fmla="+- 0 4683 4650"/>
                <a:gd name="T95" fmla="*/ 4683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81" y="0"/>
                  </a:lnTo>
                  <a:lnTo>
                    <a:pt x="162" y="0"/>
                  </a:lnTo>
                  <a:lnTo>
                    <a:pt x="183" y="8"/>
                  </a:lnTo>
                  <a:lnTo>
                    <a:pt x="194" y="26"/>
                  </a:lnTo>
                  <a:lnTo>
                    <a:pt x="195" y="33"/>
                  </a:lnTo>
                  <a:lnTo>
                    <a:pt x="195" y="193"/>
                  </a:lnTo>
                  <a:lnTo>
                    <a:pt x="195" y="275"/>
                  </a:lnTo>
                  <a:lnTo>
                    <a:pt x="195" y="298"/>
                  </a:lnTo>
                  <a:lnTo>
                    <a:pt x="188" y="318"/>
                  </a:lnTo>
                  <a:lnTo>
                    <a:pt x="169" y="329"/>
                  </a:lnTo>
                  <a:lnTo>
                    <a:pt x="162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2" y="330"/>
                  </a:lnTo>
                  <a:lnTo>
                    <a:pt x="12" y="323"/>
                  </a:lnTo>
                  <a:lnTo>
                    <a:pt x="1" y="304"/>
                  </a:lnTo>
                  <a:lnTo>
                    <a:pt x="0" y="298"/>
                  </a:lnTo>
                  <a:lnTo>
                    <a:pt x="0" y="275"/>
                  </a:lnTo>
                  <a:lnTo>
                    <a:pt x="0" y="193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33" name="Freeform 13"/>
            <p:cNvSpPr>
              <a:spLocks/>
            </p:cNvSpPr>
            <p:nvPr/>
          </p:nvSpPr>
          <p:spPr bwMode="auto">
            <a:xfrm>
              <a:off x="8904" y="5354"/>
              <a:ext cx="195" cy="450"/>
            </a:xfrm>
            <a:custGeom>
              <a:avLst/>
              <a:gdLst>
                <a:gd name="T0" fmla="+- 0 8904 8904"/>
                <a:gd name="T1" fmla="*/ T0 w 195"/>
                <a:gd name="T2" fmla="+- 0 5387 5354"/>
                <a:gd name="T3" fmla="*/ 5387 h 450"/>
                <a:gd name="T4" fmla="+- 0 8904 8904"/>
                <a:gd name="T5" fmla="*/ T4 w 195"/>
                <a:gd name="T6" fmla="+- 0 5652 5354"/>
                <a:gd name="T7" fmla="*/ 5652 h 450"/>
                <a:gd name="T8" fmla="+- 0 8905 8904"/>
                <a:gd name="T9" fmla="*/ T8 w 195"/>
                <a:gd name="T10" fmla="+- 0 5658 5354"/>
                <a:gd name="T11" fmla="*/ 5658 h 450"/>
                <a:gd name="T12" fmla="+- 0 8916 8904"/>
                <a:gd name="T13" fmla="*/ T12 w 195"/>
                <a:gd name="T14" fmla="+- 0 5677 5354"/>
                <a:gd name="T15" fmla="*/ 5677 h 450"/>
                <a:gd name="T16" fmla="+- 0 8936 8904"/>
                <a:gd name="T17" fmla="*/ T16 w 195"/>
                <a:gd name="T18" fmla="+- 0 5684 5354"/>
                <a:gd name="T19" fmla="*/ 5684 h 450"/>
                <a:gd name="T20" fmla="+- 0 8917 8904"/>
                <a:gd name="T21" fmla="*/ T20 w 195"/>
                <a:gd name="T22" fmla="+- 0 5804 5354"/>
                <a:gd name="T23" fmla="*/ 5804 h 450"/>
                <a:gd name="T24" fmla="+- 0 8985 8904"/>
                <a:gd name="T25" fmla="*/ T24 w 195"/>
                <a:gd name="T26" fmla="+- 0 5684 5354"/>
                <a:gd name="T27" fmla="*/ 5684 h 450"/>
                <a:gd name="T28" fmla="+- 0 9066 8904"/>
                <a:gd name="T29" fmla="*/ T28 w 195"/>
                <a:gd name="T30" fmla="+- 0 5684 5354"/>
                <a:gd name="T31" fmla="*/ 5684 h 450"/>
                <a:gd name="T32" fmla="+- 0 9073 8904"/>
                <a:gd name="T33" fmla="*/ T32 w 195"/>
                <a:gd name="T34" fmla="+- 0 5683 5354"/>
                <a:gd name="T35" fmla="*/ 5683 h 450"/>
                <a:gd name="T36" fmla="+- 0 9092 8904"/>
                <a:gd name="T37" fmla="*/ T36 w 195"/>
                <a:gd name="T38" fmla="+- 0 5672 5354"/>
                <a:gd name="T39" fmla="*/ 5672 h 450"/>
                <a:gd name="T40" fmla="+- 0 9099 8904"/>
                <a:gd name="T41" fmla="*/ T40 w 195"/>
                <a:gd name="T42" fmla="+- 0 5652 5354"/>
                <a:gd name="T43" fmla="*/ 5652 h 450"/>
                <a:gd name="T44" fmla="+- 0 9099 8904"/>
                <a:gd name="T45" fmla="*/ T44 w 195"/>
                <a:gd name="T46" fmla="+- 0 5387 5354"/>
                <a:gd name="T47" fmla="*/ 5387 h 450"/>
                <a:gd name="T48" fmla="+- 0 9098 8904"/>
                <a:gd name="T49" fmla="*/ T48 w 195"/>
                <a:gd name="T50" fmla="+- 0 5380 5354"/>
                <a:gd name="T51" fmla="*/ 5380 h 450"/>
                <a:gd name="T52" fmla="+- 0 9087 8904"/>
                <a:gd name="T53" fmla="*/ T52 w 195"/>
                <a:gd name="T54" fmla="+- 0 5362 5354"/>
                <a:gd name="T55" fmla="*/ 5362 h 450"/>
                <a:gd name="T56" fmla="+- 0 9066 8904"/>
                <a:gd name="T57" fmla="*/ T56 w 195"/>
                <a:gd name="T58" fmla="+- 0 5354 5354"/>
                <a:gd name="T59" fmla="*/ 5354 h 450"/>
                <a:gd name="T60" fmla="+- 0 8936 8904"/>
                <a:gd name="T61" fmla="*/ T60 w 195"/>
                <a:gd name="T62" fmla="+- 0 5354 5354"/>
                <a:gd name="T63" fmla="*/ 5354 h 450"/>
                <a:gd name="T64" fmla="+- 0 8930 8904"/>
                <a:gd name="T65" fmla="*/ T64 w 195"/>
                <a:gd name="T66" fmla="+- 0 5355 5354"/>
                <a:gd name="T67" fmla="*/ 5355 h 450"/>
                <a:gd name="T68" fmla="+- 0 8911 8904"/>
                <a:gd name="T69" fmla="*/ T68 w 195"/>
                <a:gd name="T70" fmla="+- 0 5366 5354"/>
                <a:gd name="T71" fmla="*/ 5366 h 450"/>
                <a:gd name="T72" fmla="+- 0 8904 8904"/>
                <a:gd name="T73" fmla="*/ T72 w 195"/>
                <a:gd name="T74" fmla="+- 0 5387 5354"/>
                <a:gd name="T75" fmla="*/ 5387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0" y="298"/>
                  </a:lnTo>
                  <a:lnTo>
                    <a:pt x="1" y="304"/>
                  </a:lnTo>
                  <a:lnTo>
                    <a:pt x="12" y="323"/>
                  </a:lnTo>
                  <a:lnTo>
                    <a:pt x="32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2" y="330"/>
                  </a:lnTo>
                  <a:lnTo>
                    <a:pt x="169" y="329"/>
                  </a:lnTo>
                  <a:lnTo>
                    <a:pt x="188" y="318"/>
                  </a:lnTo>
                  <a:lnTo>
                    <a:pt x="195" y="298"/>
                  </a:lnTo>
                  <a:lnTo>
                    <a:pt x="195" y="33"/>
                  </a:lnTo>
                  <a:lnTo>
                    <a:pt x="194" y="26"/>
                  </a:lnTo>
                  <a:lnTo>
                    <a:pt x="183" y="8"/>
                  </a:lnTo>
                  <a:lnTo>
                    <a:pt x="162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34" name="Freeform 14"/>
            <p:cNvSpPr>
              <a:spLocks/>
            </p:cNvSpPr>
            <p:nvPr/>
          </p:nvSpPr>
          <p:spPr bwMode="auto">
            <a:xfrm>
              <a:off x="8904" y="5354"/>
              <a:ext cx="195" cy="450"/>
            </a:xfrm>
            <a:custGeom>
              <a:avLst/>
              <a:gdLst>
                <a:gd name="T0" fmla="+- 0 8904 8904"/>
                <a:gd name="T1" fmla="*/ T0 w 195"/>
                <a:gd name="T2" fmla="+- 0 5387 5354"/>
                <a:gd name="T3" fmla="*/ 5387 h 450"/>
                <a:gd name="T4" fmla="+- 0 8911 8904"/>
                <a:gd name="T5" fmla="*/ T4 w 195"/>
                <a:gd name="T6" fmla="+- 0 5366 5354"/>
                <a:gd name="T7" fmla="*/ 5366 h 450"/>
                <a:gd name="T8" fmla="+- 0 8930 8904"/>
                <a:gd name="T9" fmla="*/ T8 w 195"/>
                <a:gd name="T10" fmla="+- 0 5355 5354"/>
                <a:gd name="T11" fmla="*/ 5355 h 450"/>
                <a:gd name="T12" fmla="+- 0 8936 8904"/>
                <a:gd name="T13" fmla="*/ T12 w 195"/>
                <a:gd name="T14" fmla="+- 0 5354 5354"/>
                <a:gd name="T15" fmla="*/ 5354 h 450"/>
                <a:gd name="T16" fmla="+- 0 8985 8904"/>
                <a:gd name="T17" fmla="*/ T16 w 195"/>
                <a:gd name="T18" fmla="+- 0 5354 5354"/>
                <a:gd name="T19" fmla="*/ 5354 h 450"/>
                <a:gd name="T20" fmla="+- 0 9066 8904"/>
                <a:gd name="T21" fmla="*/ T20 w 195"/>
                <a:gd name="T22" fmla="+- 0 5354 5354"/>
                <a:gd name="T23" fmla="*/ 5354 h 450"/>
                <a:gd name="T24" fmla="+- 0 9087 8904"/>
                <a:gd name="T25" fmla="*/ T24 w 195"/>
                <a:gd name="T26" fmla="+- 0 5362 5354"/>
                <a:gd name="T27" fmla="*/ 5362 h 450"/>
                <a:gd name="T28" fmla="+- 0 9098 8904"/>
                <a:gd name="T29" fmla="*/ T28 w 195"/>
                <a:gd name="T30" fmla="+- 0 5380 5354"/>
                <a:gd name="T31" fmla="*/ 5380 h 450"/>
                <a:gd name="T32" fmla="+- 0 9099 8904"/>
                <a:gd name="T33" fmla="*/ T32 w 195"/>
                <a:gd name="T34" fmla="+- 0 5387 5354"/>
                <a:gd name="T35" fmla="*/ 5387 h 450"/>
                <a:gd name="T36" fmla="+- 0 9099 8904"/>
                <a:gd name="T37" fmla="*/ T36 w 195"/>
                <a:gd name="T38" fmla="+- 0 5547 5354"/>
                <a:gd name="T39" fmla="*/ 5547 h 450"/>
                <a:gd name="T40" fmla="+- 0 9099 8904"/>
                <a:gd name="T41" fmla="*/ T40 w 195"/>
                <a:gd name="T42" fmla="+- 0 5629 5354"/>
                <a:gd name="T43" fmla="*/ 5629 h 450"/>
                <a:gd name="T44" fmla="+- 0 9099 8904"/>
                <a:gd name="T45" fmla="*/ T44 w 195"/>
                <a:gd name="T46" fmla="+- 0 5652 5354"/>
                <a:gd name="T47" fmla="*/ 5652 h 450"/>
                <a:gd name="T48" fmla="+- 0 9092 8904"/>
                <a:gd name="T49" fmla="*/ T48 w 195"/>
                <a:gd name="T50" fmla="+- 0 5672 5354"/>
                <a:gd name="T51" fmla="*/ 5672 h 450"/>
                <a:gd name="T52" fmla="+- 0 9073 8904"/>
                <a:gd name="T53" fmla="*/ T52 w 195"/>
                <a:gd name="T54" fmla="+- 0 5683 5354"/>
                <a:gd name="T55" fmla="*/ 5683 h 450"/>
                <a:gd name="T56" fmla="+- 0 9066 8904"/>
                <a:gd name="T57" fmla="*/ T56 w 195"/>
                <a:gd name="T58" fmla="+- 0 5684 5354"/>
                <a:gd name="T59" fmla="*/ 5684 h 450"/>
                <a:gd name="T60" fmla="+- 0 8985 8904"/>
                <a:gd name="T61" fmla="*/ T60 w 195"/>
                <a:gd name="T62" fmla="+- 0 5684 5354"/>
                <a:gd name="T63" fmla="*/ 5684 h 450"/>
                <a:gd name="T64" fmla="+- 0 8917 8904"/>
                <a:gd name="T65" fmla="*/ T64 w 195"/>
                <a:gd name="T66" fmla="+- 0 5804 5354"/>
                <a:gd name="T67" fmla="*/ 5804 h 450"/>
                <a:gd name="T68" fmla="+- 0 8936 8904"/>
                <a:gd name="T69" fmla="*/ T68 w 195"/>
                <a:gd name="T70" fmla="+- 0 5684 5354"/>
                <a:gd name="T71" fmla="*/ 5684 h 450"/>
                <a:gd name="T72" fmla="+- 0 8916 8904"/>
                <a:gd name="T73" fmla="*/ T72 w 195"/>
                <a:gd name="T74" fmla="+- 0 5677 5354"/>
                <a:gd name="T75" fmla="*/ 5677 h 450"/>
                <a:gd name="T76" fmla="+- 0 8905 8904"/>
                <a:gd name="T77" fmla="*/ T76 w 195"/>
                <a:gd name="T78" fmla="+- 0 5658 5354"/>
                <a:gd name="T79" fmla="*/ 5658 h 450"/>
                <a:gd name="T80" fmla="+- 0 8904 8904"/>
                <a:gd name="T81" fmla="*/ T80 w 195"/>
                <a:gd name="T82" fmla="+- 0 5652 5354"/>
                <a:gd name="T83" fmla="*/ 5652 h 450"/>
                <a:gd name="T84" fmla="+- 0 8904 8904"/>
                <a:gd name="T85" fmla="*/ T84 w 195"/>
                <a:gd name="T86" fmla="+- 0 5629 5354"/>
                <a:gd name="T87" fmla="*/ 5629 h 450"/>
                <a:gd name="T88" fmla="+- 0 8904 8904"/>
                <a:gd name="T89" fmla="*/ T88 w 195"/>
                <a:gd name="T90" fmla="+- 0 5547 5354"/>
                <a:gd name="T91" fmla="*/ 5547 h 450"/>
                <a:gd name="T92" fmla="+- 0 8904 8904"/>
                <a:gd name="T93" fmla="*/ T92 w 195"/>
                <a:gd name="T94" fmla="+- 0 5387 5354"/>
                <a:gd name="T95" fmla="*/ 5387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81" y="0"/>
                  </a:lnTo>
                  <a:lnTo>
                    <a:pt x="162" y="0"/>
                  </a:lnTo>
                  <a:lnTo>
                    <a:pt x="183" y="8"/>
                  </a:lnTo>
                  <a:lnTo>
                    <a:pt x="194" y="26"/>
                  </a:lnTo>
                  <a:lnTo>
                    <a:pt x="195" y="33"/>
                  </a:lnTo>
                  <a:lnTo>
                    <a:pt x="195" y="193"/>
                  </a:lnTo>
                  <a:lnTo>
                    <a:pt x="195" y="275"/>
                  </a:lnTo>
                  <a:lnTo>
                    <a:pt x="195" y="298"/>
                  </a:lnTo>
                  <a:lnTo>
                    <a:pt x="188" y="318"/>
                  </a:lnTo>
                  <a:lnTo>
                    <a:pt x="169" y="329"/>
                  </a:lnTo>
                  <a:lnTo>
                    <a:pt x="162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2" y="330"/>
                  </a:lnTo>
                  <a:lnTo>
                    <a:pt x="12" y="323"/>
                  </a:lnTo>
                  <a:lnTo>
                    <a:pt x="1" y="304"/>
                  </a:lnTo>
                  <a:lnTo>
                    <a:pt x="0" y="298"/>
                  </a:lnTo>
                  <a:lnTo>
                    <a:pt x="0" y="275"/>
                  </a:lnTo>
                  <a:lnTo>
                    <a:pt x="0" y="193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575367" y="37949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334997" y="43681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2</a:t>
            </a:r>
            <a:endParaRPr lang="id-ID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7608965" y="48087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3</a:t>
            </a:r>
            <a:endParaRPr lang="id-ID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9526493" y="572482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4</a:t>
            </a:r>
            <a:endParaRPr lang="id-ID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14159861" y="694278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5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1691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34;p50"/>
          <p:cNvSpPr txBox="1"/>
          <p:nvPr/>
        </p:nvSpPr>
        <p:spPr>
          <a:xfrm>
            <a:off x="0" y="1472487"/>
            <a:ext cx="791062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Create ADK SPP Kontraktual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334;p50"/>
          <p:cNvSpPr txBox="1"/>
          <p:nvPr/>
        </p:nvSpPr>
        <p:spPr>
          <a:xfrm>
            <a:off x="5443870" y="214736"/>
            <a:ext cx="784682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PPK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976" y="2407700"/>
            <a:ext cx="17082866" cy="7076542"/>
            <a:chOff x="1574" y="9166"/>
            <a:chExt cx="9047" cy="4424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1582" y="13581"/>
              <a:ext cx="9030" cy="0"/>
            </a:xfrm>
            <a:custGeom>
              <a:avLst/>
              <a:gdLst>
                <a:gd name="T0" fmla="+- 0 1582 1582"/>
                <a:gd name="T1" fmla="*/ T0 w 9030"/>
                <a:gd name="T2" fmla="+- 0 10612 1582"/>
                <a:gd name="T3" fmla="*/ T2 w 903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9030">
                  <a:moveTo>
                    <a:pt x="0" y="0"/>
                  </a:moveTo>
                  <a:lnTo>
                    <a:pt x="9030" y="0"/>
                  </a:lnTo>
                </a:path>
              </a:pathLst>
            </a:custGeom>
            <a:noFill/>
            <a:ln w="1041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" y="9166"/>
              <a:ext cx="9016" cy="4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403" y="10091"/>
              <a:ext cx="195" cy="450"/>
            </a:xfrm>
            <a:custGeom>
              <a:avLst/>
              <a:gdLst>
                <a:gd name="T0" fmla="+- 0 2403 2403"/>
                <a:gd name="T1" fmla="*/ T0 w 195"/>
                <a:gd name="T2" fmla="+- 0 10123 10091"/>
                <a:gd name="T3" fmla="*/ 10123 h 450"/>
                <a:gd name="T4" fmla="+- 0 2403 2403"/>
                <a:gd name="T5" fmla="*/ T4 w 195"/>
                <a:gd name="T6" fmla="+- 0 10388 10091"/>
                <a:gd name="T7" fmla="*/ 10388 h 450"/>
                <a:gd name="T8" fmla="+- 0 2404 2403"/>
                <a:gd name="T9" fmla="*/ T8 w 195"/>
                <a:gd name="T10" fmla="+- 0 10395 10091"/>
                <a:gd name="T11" fmla="*/ 10395 h 450"/>
                <a:gd name="T12" fmla="+- 0 2415 2403"/>
                <a:gd name="T13" fmla="*/ T12 w 195"/>
                <a:gd name="T14" fmla="+- 0 10413 10091"/>
                <a:gd name="T15" fmla="*/ 10413 h 450"/>
                <a:gd name="T16" fmla="+- 0 2435 2403"/>
                <a:gd name="T17" fmla="*/ T16 w 195"/>
                <a:gd name="T18" fmla="+- 0 10421 10091"/>
                <a:gd name="T19" fmla="*/ 10421 h 450"/>
                <a:gd name="T20" fmla="+- 0 2416 2403"/>
                <a:gd name="T21" fmla="*/ T20 w 195"/>
                <a:gd name="T22" fmla="+- 0 10541 10091"/>
                <a:gd name="T23" fmla="*/ 10541 h 450"/>
                <a:gd name="T24" fmla="+- 0 2484 2403"/>
                <a:gd name="T25" fmla="*/ T24 w 195"/>
                <a:gd name="T26" fmla="+- 0 10421 10091"/>
                <a:gd name="T27" fmla="*/ 10421 h 450"/>
                <a:gd name="T28" fmla="+- 0 2565 2403"/>
                <a:gd name="T29" fmla="*/ T28 w 195"/>
                <a:gd name="T30" fmla="+- 0 10421 10091"/>
                <a:gd name="T31" fmla="*/ 10421 h 450"/>
                <a:gd name="T32" fmla="+- 0 2572 2403"/>
                <a:gd name="T33" fmla="*/ T32 w 195"/>
                <a:gd name="T34" fmla="+- 0 10420 10091"/>
                <a:gd name="T35" fmla="*/ 10420 h 450"/>
                <a:gd name="T36" fmla="+- 0 2591 2403"/>
                <a:gd name="T37" fmla="*/ T36 w 195"/>
                <a:gd name="T38" fmla="+- 0 10409 10091"/>
                <a:gd name="T39" fmla="*/ 10409 h 450"/>
                <a:gd name="T40" fmla="+- 0 2598 2403"/>
                <a:gd name="T41" fmla="*/ T40 w 195"/>
                <a:gd name="T42" fmla="+- 0 10388 10091"/>
                <a:gd name="T43" fmla="*/ 10388 h 450"/>
                <a:gd name="T44" fmla="+- 0 2598 2403"/>
                <a:gd name="T45" fmla="*/ T44 w 195"/>
                <a:gd name="T46" fmla="+- 0 10123 10091"/>
                <a:gd name="T47" fmla="*/ 10123 h 450"/>
                <a:gd name="T48" fmla="+- 0 2597 2403"/>
                <a:gd name="T49" fmla="*/ T48 w 195"/>
                <a:gd name="T50" fmla="+- 0 10116 10091"/>
                <a:gd name="T51" fmla="*/ 10116 h 450"/>
                <a:gd name="T52" fmla="+- 0 2586 2403"/>
                <a:gd name="T53" fmla="*/ T52 w 195"/>
                <a:gd name="T54" fmla="+- 0 10098 10091"/>
                <a:gd name="T55" fmla="*/ 10098 h 450"/>
                <a:gd name="T56" fmla="+- 0 2565 2403"/>
                <a:gd name="T57" fmla="*/ T56 w 195"/>
                <a:gd name="T58" fmla="+- 0 10091 10091"/>
                <a:gd name="T59" fmla="*/ 10091 h 450"/>
                <a:gd name="T60" fmla="+- 0 2435 2403"/>
                <a:gd name="T61" fmla="*/ T60 w 195"/>
                <a:gd name="T62" fmla="+- 0 10091 10091"/>
                <a:gd name="T63" fmla="*/ 10091 h 450"/>
                <a:gd name="T64" fmla="+- 0 2429 2403"/>
                <a:gd name="T65" fmla="*/ T64 w 195"/>
                <a:gd name="T66" fmla="+- 0 10091 10091"/>
                <a:gd name="T67" fmla="*/ 10091 h 450"/>
                <a:gd name="T68" fmla="+- 0 2410 2403"/>
                <a:gd name="T69" fmla="*/ T68 w 195"/>
                <a:gd name="T70" fmla="+- 0 10103 10091"/>
                <a:gd name="T71" fmla="*/ 10103 h 450"/>
                <a:gd name="T72" fmla="+- 0 2403 2403"/>
                <a:gd name="T73" fmla="*/ T72 w 195"/>
                <a:gd name="T74" fmla="+- 0 10123 10091"/>
                <a:gd name="T75" fmla="*/ 10123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2"/>
                  </a:moveTo>
                  <a:lnTo>
                    <a:pt x="0" y="297"/>
                  </a:lnTo>
                  <a:lnTo>
                    <a:pt x="1" y="304"/>
                  </a:lnTo>
                  <a:lnTo>
                    <a:pt x="12" y="322"/>
                  </a:lnTo>
                  <a:lnTo>
                    <a:pt x="32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2" y="330"/>
                  </a:lnTo>
                  <a:lnTo>
                    <a:pt x="169" y="329"/>
                  </a:lnTo>
                  <a:lnTo>
                    <a:pt x="188" y="318"/>
                  </a:lnTo>
                  <a:lnTo>
                    <a:pt x="195" y="297"/>
                  </a:lnTo>
                  <a:lnTo>
                    <a:pt x="195" y="32"/>
                  </a:lnTo>
                  <a:lnTo>
                    <a:pt x="194" y="25"/>
                  </a:lnTo>
                  <a:lnTo>
                    <a:pt x="183" y="7"/>
                  </a:lnTo>
                  <a:lnTo>
                    <a:pt x="16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7" y="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2403" y="10091"/>
              <a:ext cx="195" cy="450"/>
            </a:xfrm>
            <a:custGeom>
              <a:avLst/>
              <a:gdLst>
                <a:gd name="T0" fmla="+- 0 2403 2403"/>
                <a:gd name="T1" fmla="*/ T0 w 195"/>
                <a:gd name="T2" fmla="+- 0 10123 10091"/>
                <a:gd name="T3" fmla="*/ 10123 h 450"/>
                <a:gd name="T4" fmla="+- 0 2410 2403"/>
                <a:gd name="T5" fmla="*/ T4 w 195"/>
                <a:gd name="T6" fmla="+- 0 10103 10091"/>
                <a:gd name="T7" fmla="*/ 10103 h 450"/>
                <a:gd name="T8" fmla="+- 0 2429 2403"/>
                <a:gd name="T9" fmla="*/ T8 w 195"/>
                <a:gd name="T10" fmla="+- 0 10091 10091"/>
                <a:gd name="T11" fmla="*/ 10091 h 450"/>
                <a:gd name="T12" fmla="+- 0 2435 2403"/>
                <a:gd name="T13" fmla="*/ T12 w 195"/>
                <a:gd name="T14" fmla="+- 0 10091 10091"/>
                <a:gd name="T15" fmla="*/ 10091 h 450"/>
                <a:gd name="T16" fmla="+- 0 2484 2403"/>
                <a:gd name="T17" fmla="*/ T16 w 195"/>
                <a:gd name="T18" fmla="+- 0 10091 10091"/>
                <a:gd name="T19" fmla="*/ 10091 h 450"/>
                <a:gd name="T20" fmla="+- 0 2565 2403"/>
                <a:gd name="T21" fmla="*/ T20 w 195"/>
                <a:gd name="T22" fmla="+- 0 10091 10091"/>
                <a:gd name="T23" fmla="*/ 10091 h 450"/>
                <a:gd name="T24" fmla="+- 0 2586 2403"/>
                <a:gd name="T25" fmla="*/ T24 w 195"/>
                <a:gd name="T26" fmla="+- 0 10098 10091"/>
                <a:gd name="T27" fmla="*/ 10098 h 450"/>
                <a:gd name="T28" fmla="+- 0 2597 2403"/>
                <a:gd name="T29" fmla="*/ T28 w 195"/>
                <a:gd name="T30" fmla="+- 0 10116 10091"/>
                <a:gd name="T31" fmla="*/ 10116 h 450"/>
                <a:gd name="T32" fmla="+- 0 2598 2403"/>
                <a:gd name="T33" fmla="*/ T32 w 195"/>
                <a:gd name="T34" fmla="+- 0 10123 10091"/>
                <a:gd name="T35" fmla="*/ 10123 h 450"/>
                <a:gd name="T36" fmla="+- 0 2598 2403"/>
                <a:gd name="T37" fmla="*/ T36 w 195"/>
                <a:gd name="T38" fmla="+- 0 10283 10091"/>
                <a:gd name="T39" fmla="*/ 10283 h 450"/>
                <a:gd name="T40" fmla="+- 0 2598 2403"/>
                <a:gd name="T41" fmla="*/ T40 w 195"/>
                <a:gd name="T42" fmla="+- 0 10366 10091"/>
                <a:gd name="T43" fmla="*/ 10366 h 450"/>
                <a:gd name="T44" fmla="+- 0 2598 2403"/>
                <a:gd name="T45" fmla="*/ T44 w 195"/>
                <a:gd name="T46" fmla="+- 0 10388 10091"/>
                <a:gd name="T47" fmla="*/ 10388 h 450"/>
                <a:gd name="T48" fmla="+- 0 2591 2403"/>
                <a:gd name="T49" fmla="*/ T48 w 195"/>
                <a:gd name="T50" fmla="+- 0 10409 10091"/>
                <a:gd name="T51" fmla="*/ 10409 h 450"/>
                <a:gd name="T52" fmla="+- 0 2572 2403"/>
                <a:gd name="T53" fmla="*/ T52 w 195"/>
                <a:gd name="T54" fmla="+- 0 10420 10091"/>
                <a:gd name="T55" fmla="*/ 10420 h 450"/>
                <a:gd name="T56" fmla="+- 0 2565 2403"/>
                <a:gd name="T57" fmla="*/ T56 w 195"/>
                <a:gd name="T58" fmla="+- 0 10421 10091"/>
                <a:gd name="T59" fmla="*/ 10421 h 450"/>
                <a:gd name="T60" fmla="+- 0 2484 2403"/>
                <a:gd name="T61" fmla="*/ T60 w 195"/>
                <a:gd name="T62" fmla="+- 0 10421 10091"/>
                <a:gd name="T63" fmla="*/ 10421 h 450"/>
                <a:gd name="T64" fmla="+- 0 2416 2403"/>
                <a:gd name="T65" fmla="*/ T64 w 195"/>
                <a:gd name="T66" fmla="+- 0 10541 10091"/>
                <a:gd name="T67" fmla="*/ 10541 h 450"/>
                <a:gd name="T68" fmla="+- 0 2435 2403"/>
                <a:gd name="T69" fmla="*/ T68 w 195"/>
                <a:gd name="T70" fmla="+- 0 10421 10091"/>
                <a:gd name="T71" fmla="*/ 10421 h 450"/>
                <a:gd name="T72" fmla="+- 0 2415 2403"/>
                <a:gd name="T73" fmla="*/ T72 w 195"/>
                <a:gd name="T74" fmla="+- 0 10413 10091"/>
                <a:gd name="T75" fmla="*/ 10413 h 450"/>
                <a:gd name="T76" fmla="+- 0 2404 2403"/>
                <a:gd name="T77" fmla="*/ T76 w 195"/>
                <a:gd name="T78" fmla="+- 0 10395 10091"/>
                <a:gd name="T79" fmla="*/ 10395 h 450"/>
                <a:gd name="T80" fmla="+- 0 2403 2403"/>
                <a:gd name="T81" fmla="*/ T80 w 195"/>
                <a:gd name="T82" fmla="+- 0 10388 10091"/>
                <a:gd name="T83" fmla="*/ 10388 h 450"/>
                <a:gd name="T84" fmla="+- 0 2403 2403"/>
                <a:gd name="T85" fmla="*/ T84 w 195"/>
                <a:gd name="T86" fmla="+- 0 10366 10091"/>
                <a:gd name="T87" fmla="*/ 10366 h 450"/>
                <a:gd name="T88" fmla="+- 0 2403 2403"/>
                <a:gd name="T89" fmla="*/ T88 w 195"/>
                <a:gd name="T90" fmla="+- 0 10283 10091"/>
                <a:gd name="T91" fmla="*/ 10283 h 450"/>
                <a:gd name="T92" fmla="+- 0 2403 2403"/>
                <a:gd name="T93" fmla="*/ T92 w 195"/>
                <a:gd name="T94" fmla="+- 0 10123 10091"/>
                <a:gd name="T95" fmla="*/ 10123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2"/>
                  </a:moveTo>
                  <a:lnTo>
                    <a:pt x="7" y="1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1" y="0"/>
                  </a:lnTo>
                  <a:lnTo>
                    <a:pt x="162" y="0"/>
                  </a:lnTo>
                  <a:lnTo>
                    <a:pt x="183" y="7"/>
                  </a:lnTo>
                  <a:lnTo>
                    <a:pt x="194" y="25"/>
                  </a:lnTo>
                  <a:lnTo>
                    <a:pt x="195" y="32"/>
                  </a:lnTo>
                  <a:lnTo>
                    <a:pt x="195" y="192"/>
                  </a:lnTo>
                  <a:lnTo>
                    <a:pt x="195" y="275"/>
                  </a:lnTo>
                  <a:lnTo>
                    <a:pt x="195" y="297"/>
                  </a:lnTo>
                  <a:lnTo>
                    <a:pt x="188" y="318"/>
                  </a:lnTo>
                  <a:lnTo>
                    <a:pt x="169" y="329"/>
                  </a:lnTo>
                  <a:lnTo>
                    <a:pt x="162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2" y="330"/>
                  </a:lnTo>
                  <a:lnTo>
                    <a:pt x="12" y="322"/>
                  </a:lnTo>
                  <a:lnTo>
                    <a:pt x="1" y="304"/>
                  </a:lnTo>
                  <a:lnTo>
                    <a:pt x="0" y="297"/>
                  </a:lnTo>
                  <a:lnTo>
                    <a:pt x="0" y="275"/>
                  </a:lnTo>
                  <a:lnTo>
                    <a:pt x="0" y="19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779" y="11210"/>
              <a:ext cx="195" cy="450"/>
            </a:xfrm>
            <a:custGeom>
              <a:avLst/>
              <a:gdLst>
                <a:gd name="T0" fmla="+- 0 6779 6779"/>
                <a:gd name="T1" fmla="*/ T0 w 195"/>
                <a:gd name="T2" fmla="+- 0 11242 11210"/>
                <a:gd name="T3" fmla="*/ 11242 h 450"/>
                <a:gd name="T4" fmla="+- 0 6779 6779"/>
                <a:gd name="T5" fmla="*/ T4 w 195"/>
                <a:gd name="T6" fmla="+- 0 11507 11210"/>
                <a:gd name="T7" fmla="*/ 11507 h 450"/>
                <a:gd name="T8" fmla="+- 0 6780 6779"/>
                <a:gd name="T9" fmla="*/ T8 w 195"/>
                <a:gd name="T10" fmla="+- 0 11514 11210"/>
                <a:gd name="T11" fmla="*/ 11514 h 450"/>
                <a:gd name="T12" fmla="+- 0 6791 6779"/>
                <a:gd name="T13" fmla="*/ T12 w 195"/>
                <a:gd name="T14" fmla="+- 0 11532 11210"/>
                <a:gd name="T15" fmla="*/ 11532 h 450"/>
                <a:gd name="T16" fmla="+- 0 6811 6779"/>
                <a:gd name="T17" fmla="*/ T16 w 195"/>
                <a:gd name="T18" fmla="+- 0 11540 11210"/>
                <a:gd name="T19" fmla="*/ 11540 h 450"/>
                <a:gd name="T20" fmla="+- 0 6792 6779"/>
                <a:gd name="T21" fmla="*/ T20 w 195"/>
                <a:gd name="T22" fmla="+- 0 11660 11210"/>
                <a:gd name="T23" fmla="*/ 11660 h 450"/>
                <a:gd name="T24" fmla="+- 0 6860 6779"/>
                <a:gd name="T25" fmla="*/ T24 w 195"/>
                <a:gd name="T26" fmla="+- 0 11540 11210"/>
                <a:gd name="T27" fmla="*/ 11540 h 450"/>
                <a:gd name="T28" fmla="+- 0 6941 6779"/>
                <a:gd name="T29" fmla="*/ T28 w 195"/>
                <a:gd name="T30" fmla="+- 0 11540 11210"/>
                <a:gd name="T31" fmla="*/ 11540 h 450"/>
                <a:gd name="T32" fmla="+- 0 6948 6779"/>
                <a:gd name="T33" fmla="*/ T32 w 195"/>
                <a:gd name="T34" fmla="+- 0 11539 11210"/>
                <a:gd name="T35" fmla="*/ 11539 h 450"/>
                <a:gd name="T36" fmla="+- 0 6967 6779"/>
                <a:gd name="T37" fmla="*/ T36 w 195"/>
                <a:gd name="T38" fmla="+- 0 11528 11210"/>
                <a:gd name="T39" fmla="*/ 11528 h 450"/>
                <a:gd name="T40" fmla="+- 0 6974 6779"/>
                <a:gd name="T41" fmla="*/ T40 w 195"/>
                <a:gd name="T42" fmla="+- 0 11507 11210"/>
                <a:gd name="T43" fmla="*/ 11507 h 450"/>
                <a:gd name="T44" fmla="+- 0 6974 6779"/>
                <a:gd name="T45" fmla="*/ T44 w 195"/>
                <a:gd name="T46" fmla="+- 0 11242 11210"/>
                <a:gd name="T47" fmla="*/ 11242 h 450"/>
                <a:gd name="T48" fmla="+- 0 6973 6779"/>
                <a:gd name="T49" fmla="*/ T48 w 195"/>
                <a:gd name="T50" fmla="+- 0 11235 11210"/>
                <a:gd name="T51" fmla="*/ 11235 h 450"/>
                <a:gd name="T52" fmla="+- 0 6962 6779"/>
                <a:gd name="T53" fmla="*/ T52 w 195"/>
                <a:gd name="T54" fmla="+- 0 11217 11210"/>
                <a:gd name="T55" fmla="*/ 11217 h 450"/>
                <a:gd name="T56" fmla="+- 0 6941 6779"/>
                <a:gd name="T57" fmla="*/ T56 w 195"/>
                <a:gd name="T58" fmla="+- 0 11210 11210"/>
                <a:gd name="T59" fmla="*/ 11210 h 450"/>
                <a:gd name="T60" fmla="+- 0 6811 6779"/>
                <a:gd name="T61" fmla="*/ T60 w 195"/>
                <a:gd name="T62" fmla="+- 0 11210 11210"/>
                <a:gd name="T63" fmla="*/ 11210 h 450"/>
                <a:gd name="T64" fmla="+- 0 6805 6779"/>
                <a:gd name="T65" fmla="*/ T64 w 195"/>
                <a:gd name="T66" fmla="+- 0 11210 11210"/>
                <a:gd name="T67" fmla="*/ 11210 h 450"/>
                <a:gd name="T68" fmla="+- 0 6786 6779"/>
                <a:gd name="T69" fmla="*/ T68 w 195"/>
                <a:gd name="T70" fmla="+- 0 11222 11210"/>
                <a:gd name="T71" fmla="*/ 11222 h 450"/>
                <a:gd name="T72" fmla="+- 0 6779 6779"/>
                <a:gd name="T73" fmla="*/ T72 w 195"/>
                <a:gd name="T74" fmla="+- 0 11242 11210"/>
                <a:gd name="T75" fmla="*/ 11242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2"/>
                  </a:moveTo>
                  <a:lnTo>
                    <a:pt x="0" y="297"/>
                  </a:lnTo>
                  <a:lnTo>
                    <a:pt x="1" y="304"/>
                  </a:lnTo>
                  <a:lnTo>
                    <a:pt x="12" y="322"/>
                  </a:lnTo>
                  <a:lnTo>
                    <a:pt x="32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2" y="330"/>
                  </a:lnTo>
                  <a:lnTo>
                    <a:pt x="169" y="329"/>
                  </a:lnTo>
                  <a:lnTo>
                    <a:pt x="188" y="318"/>
                  </a:lnTo>
                  <a:lnTo>
                    <a:pt x="195" y="297"/>
                  </a:lnTo>
                  <a:lnTo>
                    <a:pt x="195" y="32"/>
                  </a:lnTo>
                  <a:lnTo>
                    <a:pt x="194" y="25"/>
                  </a:lnTo>
                  <a:lnTo>
                    <a:pt x="183" y="7"/>
                  </a:lnTo>
                  <a:lnTo>
                    <a:pt x="16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7" y="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779" y="11210"/>
              <a:ext cx="195" cy="450"/>
            </a:xfrm>
            <a:custGeom>
              <a:avLst/>
              <a:gdLst>
                <a:gd name="T0" fmla="+- 0 6779 6779"/>
                <a:gd name="T1" fmla="*/ T0 w 195"/>
                <a:gd name="T2" fmla="+- 0 11242 11210"/>
                <a:gd name="T3" fmla="*/ 11242 h 450"/>
                <a:gd name="T4" fmla="+- 0 6786 6779"/>
                <a:gd name="T5" fmla="*/ T4 w 195"/>
                <a:gd name="T6" fmla="+- 0 11222 11210"/>
                <a:gd name="T7" fmla="*/ 11222 h 450"/>
                <a:gd name="T8" fmla="+- 0 6805 6779"/>
                <a:gd name="T9" fmla="*/ T8 w 195"/>
                <a:gd name="T10" fmla="+- 0 11210 11210"/>
                <a:gd name="T11" fmla="*/ 11210 h 450"/>
                <a:gd name="T12" fmla="+- 0 6811 6779"/>
                <a:gd name="T13" fmla="*/ T12 w 195"/>
                <a:gd name="T14" fmla="+- 0 11210 11210"/>
                <a:gd name="T15" fmla="*/ 11210 h 450"/>
                <a:gd name="T16" fmla="+- 0 6860 6779"/>
                <a:gd name="T17" fmla="*/ T16 w 195"/>
                <a:gd name="T18" fmla="+- 0 11210 11210"/>
                <a:gd name="T19" fmla="*/ 11210 h 450"/>
                <a:gd name="T20" fmla="+- 0 6941 6779"/>
                <a:gd name="T21" fmla="*/ T20 w 195"/>
                <a:gd name="T22" fmla="+- 0 11210 11210"/>
                <a:gd name="T23" fmla="*/ 11210 h 450"/>
                <a:gd name="T24" fmla="+- 0 6962 6779"/>
                <a:gd name="T25" fmla="*/ T24 w 195"/>
                <a:gd name="T26" fmla="+- 0 11217 11210"/>
                <a:gd name="T27" fmla="*/ 11217 h 450"/>
                <a:gd name="T28" fmla="+- 0 6973 6779"/>
                <a:gd name="T29" fmla="*/ T28 w 195"/>
                <a:gd name="T30" fmla="+- 0 11235 11210"/>
                <a:gd name="T31" fmla="*/ 11235 h 450"/>
                <a:gd name="T32" fmla="+- 0 6974 6779"/>
                <a:gd name="T33" fmla="*/ T32 w 195"/>
                <a:gd name="T34" fmla="+- 0 11242 11210"/>
                <a:gd name="T35" fmla="*/ 11242 h 450"/>
                <a:gd name="T36" fmla="+- 0 6974 6779"/>
                <a:gd name="T37" fmla="*/ T36 w 195"/>
                <a:gd name="T38" fmla="+- 0 11402 11210"/>
                <a:gd name="T39" fmla="*/ 11402 h 450"/>
                <a:gd name="T40" fmla="+- 0 6974 6779"/>
                <a:gd name="T41" fmla="*/ T40 w 195"/>
                <a:gd name="T42" fmla="+- 0 11485 11210"/>
                <a:gd name="T43" fmla="*/ 11485 h 450"/>
                <a:gd name="T44" fmla="+- 0 6974 6779"/>
                <a:gd name="T45" fmla="*/ T44 w 195"/>
                <a:gd name="T46" fmla="+- 0 11507 11210"/>
                <a:gd name="T47" fmla="*/ 11507 h 450"/>
                <a:gd name="T48" fmla="+- 0 6967 6779"/>
                <a:gd name="T49" fmla="*/ T48 w 195"/>
                <a:gd name="T50" fmla="+- 0 11528 11210"/>
                <a:gd name="T51" fmla="*/ 11528 h 450"/>
                <a:gd name="T52" fmla="+- 0 6948 6779"/>
                <a:gd name="T53" fmla="*/ T52 w 195"/>
                <a:gd name="T54" fmla="+- 0 11539 11210"/>
                <a:gd name="T55" fmla="*/ 11539 h 450"/>
                <a:gd name="T56" fmla="+- 0 6941 6779"/>
                <a:gd name="T57" fmla="*/ T56 w 195"/>
                <a:gd name="T58" fmla="+- 0 11540 11210"/>
                <a:gd name="T59" fmla="*/ 11540 h 450"/>
                <a:gd name="T60" fmla="+- 0 6860 6779"/>
                <a:gd name="T61" fmla="*/ T60 w 195"/>
                <a:gd name="T62" fmla="+- 0 11540 11210"/>
                <a:gd name="T63" fmla="*/ 11540 h 450"/>
                <a:gd name="T64" fmla="+- 0 6792 6779"/>
                <a:gd name="T65" fmla="*/ T64 w 195"/>
                <a:gd name="T66" fmla="+- 0 11660 11210"/>
                <a:gd name="T67" fmla="*/ 11660 h 450"/>
                <a:gd name="T68" fmla="+- 0 6811 6779"/>
                <a:gd name="T69" fmla="*/ T68 w 195"/>
                <a:gd name="T70" fmla="+- 0 11540 11210"/>
                <a:gd name="T71" fmla="*/ 11540 h 450"/>
                <a:gd name="T72" fmla="+- 0 6791 6779"/>
                <a:gd name="T73" fmla="*/ T72 w 195"/>
                <a:gd name="T74" fmla="+- 0 11532 11210"/>
                <a:gd name="T75" fmla="*/ 11532 h 450"/>
                <a:gd name="T76" fmla="+- 0 6780 6779"/>
                <a:gd name="T77" fmla="*/ T76 w 195"/>
                <a:gd name="T78" fmla="+- 0 11514 11210"/>
                <a:gd name="T79" fmla="*/ 11514 h 450"/>
                <a:gd name="T80" fmla="+- 0 6779 6779"/>
                <a:gd name="T81" fmla="*/ T80 w 195"/>
                <a:gd name="T82" fmla="+- 0 11507 11210"/>
                <a:gd name="T83" fmla="*/ 11507 h 450"/>
                <a:gd name="T84" fmla="+- 0 6779 6779"/>
                <a:gd name="T85" fmla="*/ T84 w 195"/>
                <a:gd name="T86" fmla="+- 0 11485 11210"/>
                <a:gd name="T87" fmla="*/ 11485 h 450"/>
                <a:gd name="T88" fmla="+- 0 6779 6779"/>
                <a:gd name="T89" fmla="*/ T88 w 195"/>
                <a:gd name="T90" fmla="+- 0 11402 11210"/>
                <a:gd name="T91" fmla="*/ 11402 h 450"/>
                <a:gd name="T92" fmla="+- 0 6779 6779"/>
                <a:gd name="T93" fmla="*/ T92 w 195"/>
                <a:gd name="T94" fmla="+- 0 11242 11210"/>
                <a:gd name="T95" fmla="*/ 11242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2"/>
                  </a:moveTo>
                  <a:lnTo>
                    <a:pt x="7" y="1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1" y="0"/>
                  </a:lnTo>
                  <a:lnTo>
                    <a:pt x="162" y="0"/>
                  </a:lnTo>
                  <a:lnTo>
                    <a:pt x="183" y="7"/>
                  </a:lnTo>
                  <a:lnTo>
                    <a:pt x="194" y="25"/>
                  </a:lnTo>
                  <a:lnTo>
                    <a:pt x="195" y="32"/>
                  </a:lnTo>
                  <a:lnTo>
                    <a:pt x="195" y="192"/>
                  </a:lnTo>
                  <a:lnTo>
                    <a:pt x="195" y="275"/>
                  </a:lnTo>
                  <a:lnTo>
                    <a:pt x="195" y="297"/>
                  </a:lnTo>
                  <a:lnTo>
                    <a:pt x="188" y="318"/>
                  </a:lnTo>
                  <a:lnTo>
                    <a:pt x="169" y="329"/>
                  </a:lnTo>
                  <a:lnTo>
                    <a:pt x="162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2" y="330"/>
                  </a:lnTo>
                  <a:lnTo>
                    <a:pt x="12" y="322"/>
                  </a:lnTo>
                  <a:lnTo>
                    <a:pt x="1" y="304"/>
                  </a:lnTo>
                  <a:lnTo>
                    <a:pt x="0" y="297"/>
                  </a:lnTo>
                  <a:lnTo>
                    <a:pt x="0" y="275"/>
                  </a:lnTo>
                  <a:lnTo>
                    <a:pt x="0" y="19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051" y="11516"/>
              <a:ext cx="313" cy="354"/>
            </a:xfrm>
            <a:custGeom>
              <a:avLst/>
              <a:gdLst>
                <a:gd name="T0" fmla="+- 0 5051 5051"/>
                <a:gd name="T1" fmla="*/ T0 w 313"/>
                <a:gd name="T2" fmla="+- 0 11548 11516"/>
                <a:gd name="T3" fmla="*/ 11548 h 354"/>
                <a:gd name="T4" fmla="+- 0 5051 5051"/>
                <a:gd name="T5" fmla="*/ T4 w 313"/>
                <a:gd name="T6" fmla="+- 0 11813 11516"/>
                <a:gd name="T7" fmla="*/ 11813 h 354"/>
                <a:gd name="T8" fmla="+- 0 5052 5051"/>
                <a:gd name="T9" fmla="*/ T8 w 313"/>
                <a:gd name="T10" fmla="+- 0 11820 11516"/>
                <a:gd name="T11" fmla="*/ 11820 h 354"/>
                <a:gd name="T12" fmla="+- 0 5063 5051"/>
                <a:gd name="T13" fmla="*/ T12 w 313"/>
                <a:gd name="T14" fmla="+- 0 11838 11516"/>
                <a:gd name="T15" fmla="*/ 11838 h 354"/>
                <a:gd name="T16" fmla="+- 0 5084 5051"/>
                <a:gd name="T17" fmla="*/ T16 w 313"/>
                <a:gd name="T18" fmla="+- 0 11846 11516"/>
                <a:gd name="T19" fmla="*/ 11846 h 354"/>
                <a:gd name="T20" fmla="+- 0 5214 5051"/>
                <a:gd name="T21" fmla="*/ T20 w 313"/>
                <a:gd name="T22" fmla="+- 0 11846 11516"/>
                <a:gd name="T23" fmla="*/ 11846 h 354"/>
                <a:gd name="T24" fmla="+- 0 5220 5051"/>
                <a:gd name="T25" fmla="*/ T24 w 313"/>
                <a:gd name="T26" fmla="+- 0 11845 11516"/>
                <a:gd name="T27" fmla="*/ 11845 h 354"/>
                <a:gd name="T28" fmla="+- 0 5239 5051"/>
                <a:gd name="T29" fmla="*/ T28 w 313"/>
                <a:gd name="T30" fmla="+- 0 11834 11516"/>
                <a:gd name="T31" fmla="*/ 11834 h 354"/>
                <a:gd name="T32" fmla="+- 0 5246 5051"/>
                <a:gd name="T33" fmla="*/ T32 w 313"/>
                <a:gd name="T34" fmla="+- 0 11813 11516"/>
                <a:gd name="T35" fmla="*/ 11813 h 354"/>
                <a:gd name="T36" fmla="+- 0 5246 5051"/>
                <a:gd name="T37" fmla="*/ T36 w 313"/>
                <a:gd name="T38" fmla="+- 0 11791 11516"/>
                <a:gd name="T39" fmla="*/ 11791 h 354"/>
                <a:gd name="T40" fmla="+- 0 5364 5051"/>
                <a:gd name="T41" fmla="*/ T40 w 313"/>
                <a:gd name="T42" fmla="+- 0 11870 11516"/>
                <a:gd name="T43" fmla="*/ 11870 h 354"/>
                <a:gd name="T44" fmla="+- 0 5246 5051"/>
                <a:gd name="T45" fmla="*/ T44 w 313"/>
                <a:gd name="T46" fmla="+- 0 11708 11516"/>
                <a:gd name="T47" fmla="*/ 11708 h 354"/>
                <a:gd name="T48" fmla="+- 0 5246 5051"/>
                <a:gd name="T49" fmla="*/ T48 w 313"/>
                <a:gd name="T50" fmla="+- 0 11548 11516"/>
                <a:gd name="T51" fmla="*/ 11548 h 354"/>
                <a:gd name="T52" fmla="+- 0 5245 5051"/>
                <a:gd name="T53" fmla="*/ T52 w 313"/>
                <a:gd name="T54" fmla="+- 0 11542 11516"/>
                <a:gd name="T55" fmla="*/ 11542 h 354"/>
                <a:gd name="T56" fmla="+- 0 5234 5051"/>
                <a:gd name="T57" fmla="*/ T56 w 313"/>
                <a:gd name="T58" fmla="+- 0 11523 11516"/>
                <a:gd name="T59" fmla="*/ 11523 h 354"/>
                <a:gd name="T60" fmla="+- 0 5214 5051"/>
                <a:gd name="T61" fmla="*/ T60 w 313"/>
                <a:gd name="T62" fmla="+- 0 11516 11516"/>
                <a:gd name="T63" fmla="*/ 11516 h 354"/>
                <a:gd name="T64" fmla="+- 0 5084 5051"/>
                <a:gd name="T65" fmla="*/ T64 w 313"/>
                <a:gd name="T66" fmla="+- 0 11516 11516"/>
                <a:gd name="T67" fmla="*/ 11516 h 354"/>
                <a:gd name="T68" fmla="+- 0 5077 5051"/>
                <a:gd name="T69" fmla="*/ T68 w 313"/>
                <a:gd name="T70" fmla="+- 0 11517 11516"/>
                <a:gd name="T71" fmla="*/ 11517 h 354"/>
                <a:gd name="T72" fmla="+- 0 5058 5051"/>
                <a:gd name="T73" fmla="*/ T72 w 313"/>
                <a:gd name="T74" fmla="+- 0 11528 11516"/>
                <a:gd name="T75" fmla="*/ 11528 h 354"/>
                <a:gd name="T76" fmla="+- 0 5051 5051"/>
                <a:gd name="T77" fmla="*/ T76 w 313"/>
                <a:gd name="T78" fmla="+- 0 11548 11516"/>
                <a:gd name="T79" fmla="*/ 11548 h 3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13" h="354">
                  <a:moveTo>
                    <a:pt x="0" y="32"/>
                  </a:moveTo>
                  <a:lnTo>
                    <a:pt x="0" y="297"/>
                  </a:lnTo>
                  <a:lnTo>
                    <a:pt x="1" y="304"/>
                  </a:lnTo>
                  <a:lnTo>
                    <a:pt x="12" y="322"/>
                  </a:lnTo>
                  <a:lnTo>
                    <a:pt x="33" y="330"/>
                  </a:lnTo>
                  <a:lnTo>
                    <a:pt x="163" y="330"/>
                  </a:lnTo>
                  <a:lnTo>
                    <a:pt x="169" y="329"/>
                  </a:lnTo>
                  <a:lnTo>
                    <a:pt x="188" y="318"/>
                  </a:lnTo>
                  <a:lnTo>
                    <a:pt x="195" y="297"/>
                  </a:lnTo>
                  <a:lnTo>
                    <a:pt x="195" y="275"/>
                  </a:lnTo>
                  <a:lnTo>
                    <a:pt x="313" y="354"/>
                  </a:lnTo>
                  <a:lnTo>
                    <a:pt x="195" y="192"/>
                  </a:lnTo>
                  <a:lnTo>
                    <a:pt x="195" y="32"/>
                  </a:lnTo>
                  <a:lnTo>
                    <a:pt x="194" y="26"/>
                  </a:lnTo>
                  <a:lnTo>
                    <a:pt x="183" y="7"/>
                  </a:lnTo>
                  <a:lnTo>
                    <a:pt x="163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051" y="11516"/>
              <a:ext cx="313" cy="354"/>
            </a:xfrm>
            <a:custGeom>
              <a:avLst/>
              <a:gdLst>
                <a:gd name="T0" fmla="+- 0 5051 5051"/>
                <a:gd name="T1" fmla="*/ T0 w 313"/>
                <a:gd name="T2" fmla="+- 0 11548 11516"/>
                <a:gd name="T3" fmla="*/ 11548 h 354"/>
                <a:gd name="T4" fmla="+- 0 5058 5051"/>
                <a:gd name="T5" fmla="*/ T4 w 313"/>
                <a:gd name="T6" fmla="+- 0 11528 11516"/>
                <a:gd name="T7" fmla="*/ 11528 h 354"/>
                <a:gd name="T8" fmla="+- 0 5077 5051"/>
                <a:gd name="T9" fmla="*/ T8 w 313"/>
                <a:gd name="T10" fmla="+- 0 11517 11516"/>
                <a:gd name="T11" fmla="*/ 11517 h 354"/>
                <a:gd name="T12" fmla="+- 0 5084 5051"/>
                <a:gd name="T13" fmla="*/ T12 w 313"/>
                <a:gd name="T14" fmla="+- 0 11516 11516"/>
                <a:gd name="T15" fmla="*/ 11516 h 354"/>
                <a:gd name="T16" fmla="+- 0 5165 5051"/>
                <a:gd name="T17" fmla="*/ T16 w 313"/>
                <a:gd name="T18" fmla="+- 0 11516 11516"/>
                <a:gd name="T19" fmla="*/ 11516 h 354"/>
                <a:gd name="T20" fmla="+- 0 5214 5051"/>
                <a:gd name="T21" fmla="*/ T20 w 313"/>
                <a:gd name="T22" fmla="+- 0 11516 11516"/>
                <a:gd name="T23" fmla="*/ 11516 h 354"/>
                <a:gd name="T24" fmla="+- 0 5234 5051"/>
                <a:gd name="T25" fmla="*/ T24 w 313"/>
                <a:gd name="T26" fmla="+- 0 11523 11516"/>
                <a:gd name="T27" fmla="*/ 11523 h 354"/>
                <a:gd name="T28" fmla="+- 0 5245 5051"/>
                <a:gd name="T29" fmla="*/ T28 w 313"/>
                <a:gd name="T30" fmla="+- 0 11542 11516"/>
                <a:gd name="T31" fmla="*/ 11542 h 354"/>
                <a:gd name="T32" fmla="+- 0 5246 5051"/>
                <a:gd name="T33" fmla="*/ T32 w 313"/>
                <a:gd name="T34" fmla="+- 0 11548 11516"/>
                <a:gd name="T35" fmla="*/ 11548 h 354"/>
                <a:gd name="T36" fmla="+- 0 5246 5051"/>
                <a:gd name="T37" fmla="*/ T36 w 313"/>
                <a:gd name="T38" fmla="+- 0 11708 11516"/>
                <a:gd name="T39" fmla="*/ 11708 h 354"/>
                <a:gd name="T40" fmla="+- 0 5364 5051"/>
                <a:gd name="T41" fmla="*/ T40 w 313"/>
                <a:gd name="T42" fmla="+- 0 11870 11516"/>
                <a:gd name="T43" fmla="*/ 11870 h 354"/>
                <a:gd name="T44" fmla="+- 0 5246 5051"/>
                <a:gd name="T45" fmla="*/ T44 w 313"/>
                <a:gd name="T46" fmla="+- 0 11791 11516"/>
                <a:gd name="T47" fmla="*/ 11791 h 354"/>
                <a:gd name="T48" fmla="+- 0 5246 5051"/>
                <a:gd name="T49" fmla="*/ T48 w 313"/>
                <a:gd name="T50" fmla="+- 0 11813 11516"/>
                <a:gd name="T51" fmla="*/ 11813 h 354"/>
                <a:gd name="T52" fmla="+- 0 5239 5051"/>
                <a:gd name="T53" fmla="*/ T52 w 313"/>
                <a:gd name="T54" fmla="+- 0 11834 11516"/>
                <a:gd name="T55" fmla="*/ 11834 h 354"/>
                <a:gd name="T56" fmla="+- 0 5220 5051"/>
                <a:gd name="T57" fmla="*/ T56 w 313"/>
                <a:gd name="T58" fmla="+- 0 11845 11516"/>
                <a:gd name="T59" fmla="*/ 11845 h 354"/>
                <a:gd name="T60" fmla="+- 0 5214 5051"/>
                <a:gd name="T61" fmla="*/ T60 w 313"/>
                <a:gd name="T62" fmla="+- 0 11846 11516"/>
                <a:gd name="T63" fmla="*/ 11846 h 354"/>
                <a:gd name="T64" fmla="+- 0 5165 5051"/>
                <a:gd name="T65" fmla="*/ T64 w 313"/>
                <a:gd name="T66" fmla="+- 0 11846 11516"/>
                <a:gd name="T67" fmla="*/ 11846 h 354"/>
                <a:gd name="T68" fmla="+- 0 5084 5051"/>
                <a:gd name="T69" fmla="*/ T68 w 313"/>
                <a:gd name="T70" fmla="+- 0 11846 11516"/>
                <a:gd name="T71" fmla="*/ 11846 h 354"/>
                <a:gd name="T72" fmla="+- 0 5063 5051"/>
                <a:gd name="T73" fmla="*/ T72 w 313"/>
                <a:gd name="T74" fmla="+- 0 11838 11516"/>
                <a:gd name="T75" fmla="*/ 11838 h 354"/>
                <a:gd name="T76" fmla="+- 0 5052 5051"/>
                <a:gd name="T77" fmla="*/ T76 w 313"/>
                <a:gd name="T78" fmla="+- 0 11820 11516"/>
                <a:gd name="T79" fmla="*/ 11820 h 354"/>
                <a:gd name="T80" fmla="+- 0 5051 5051"/>
                <a:gd name="T81" fmla="*/ T80 w 313"/>
                <a:gd name="T82" fmla="+- 0 11813 11516"/>
                <a:gd name="T83" fmla="*/ 11813 h 354"/>
                <a:gd name="T84" fmla="+- 0 5051 5051"/>
                <a:gd name="T85" fmla="*/ T84 w 313"/>
                <a:gd name="T86" fmla="+- 0 11791 11516"/>
                <a:gd name="T87" fmla="*/ 11791 h 354"/>
                <a:gd name="T88" fmla="+- 0 5051 5051"/>
                <a:gd name="T89" fmla="*/ T88 w 313"/>
                <a:gd name="T90" fmla="+- 0 11708 11516"/>
                <a:gd name="T91" fmla="*/ 11708 h 354"/>
                <a:gd name="T92" fmla="+- 0 5051 5051"/>
                <a:gd name="T93" fmla="*/ T92 w 313"/>
                <a:gd name="T94" fmla="+- 0 11548 11516"/>
                <a:gd name="T95" fmla="*/ 11548 h 3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313" h="354">
                  <a:moveTo>
                    <a:pt x="0" y="32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14" y="0"/>
                  </a:lnTo>
                  <a:lnTo>
                    <a:pt x="163" y="0"/>
                  </a:lnTo>
                  <a:lnTo>
                    <a:pt x="183" y="7"/>
                  </a:lnTo>
                  <a:lnTo>
                    <a:pt x="194" y="26"/>
                  </a:lnTo>
                  <a:lnTo>
                    <a:pt x="195" y="32"/>
                  </a:lnTo>
                  <a:lnTo>
                    <a:pt x="195" y="192"/>
                  </a:lnTo>
                  <a:lnTo>
                    <a:pt x="313" y="354"/>
                  </a:lnTo>
                  <a:lnTo>
                    <a:pt x="195" y="275"/>
                  </a:lnTo>
                  <a:lnTo>
                    <a:pt x="195" y="297"/>
                  </a:lnTo>
                  <a:lnTo>
                    <a:pt x="188" y="318"/>
                  </a:lnTo>
                  <a:lnTo>
                    <a:pt x="169" y="329"/>
                  </a:lnTo>
                  <a:lnTo>
                    <a:pt x="163" y="330"/>
                  </a:lnTo>
                  <a:lnTo>
                    <a:pt x="114" y="330"/>
                  </a:lnTo>
                  <a:lnTo>
                    <a:pt x="33" y="330"/>
                  </a:lnTo>
                  <a:lnTo>
                    <a:pt x="12" y="322"/>
                  </a:lnTo>
                  <a:lnTo>
                    <a:pt x="1" y="304"/>
                  </a:lnTo>
                  <a:lnTo>
                    <a:pt x="0" y="297"/>
                  </a:lnTo>
                  <a:lnTo>
                    <a:pt x="0" y="275"/>
                  </a:lnTo>
                  <a:lnTo>
                    <a:pt x="0" y="19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241" y="11965"/>
              <a:ext cx="312" cy="330"/>
            </a:xfrm>
            <a:custGeom>
              <a:avLst/>
              <a:gdLst>
                <a:gd name="T0" fmla="+- 0 7365 7241"/>
                <a:gd name="T1" fmla="*/ T0 w 312"/>
                <a:gd name="T2" fmla="+- 0 11977 11965"/>
                <a:gd name="T3" fmla="*/ 11977 h 330"/>
                <a:gd name="T4" fmla="+- 0 7358 7241"/>
                <a:gd name="T5" fmla="*/ T4 w 312"/>
                <a:gd name="T6" fmla="+- 0 11997 11965"/>
                <a:gd name="T7" fmla="*/ 11997 h 330"/>
                <a:gd name="T8" fmla="+- 0 7358 7241"/>
                <a:gd name="T9" fmla="*/ T8 w 312"/>
                <a:gd name="T10" fmla="+- 0 12020 11965"/>
                <a:gd name="T11" fmla="*/ 12020 h 330"/>
                <a:gd name="T12" fmla="+- 0 7241 7241"/>
                <a:gd name="T13" fmla="*/ T12 w 312"/>
                <a:gd name="T14" fmla="+- 0 11978 11965"/>
                <a:gd name="T15" fmla="*/ 11978 h 330"/>
                <a:gd name="T16" fmla="+- 0 7358 7241"/>
                <a:gd name="T17" fmla="*/ T16 w 312"/>
                <a:gd name="T18" fmla="+- 0 12102 11965"/>
                <a:gd name="T19" fmla="*/ 12102 h 330"/>
                <a:gd name="T20" fmla="+- 0 7358 7241"/>
                <a:gd name="T21" fmla="*/ T20 w 312"/>
                <a:gd name="T22" fmla="+- 0 12262 11965"/>
                <a:gd name="T23" fmla="*/ 12262 h 330"/>
                <a:gd name="T24" fmla="+- 0 7359 7241"/>
                <a:gd name="T25" fmla="*/ T24 w 312"/>
                <a:gd name="T26" fmla="+- 0 12269 11965"/>
                <a:gd name="T27" fmla="*/ 12269 h 330"/>
                <a:gd name="T28" fmla="+- 0 7370 7241"/>
                <a:gd name="T29" fmla="*/ T28 w 312"/>
                <a:gd name="T30" fmla="+- 0 12287 11965"/>
                <a:gd name="T31" fmla="*/ 12287 h 330"/>
                <a:gd name="T32" fmla="+- 0 7390 7241"/>
                <a:gd name="T33" fmla="*/ T32 w 312"/>
                <a:gd name="T34" fmla="+- 0 12295 11965"/>
                <a:gd name="T35" fmla="*/ 12295 h 330"/>
                <a:gd name="T36" fmla="+- 0 7520 7241"/>
                <a:gd name="T37" fmla="*/ T36 w 312"/>
                <a:gd name="T38" fmla="+- 0 12295 11965"/>
                <a:gd name="T39" fmla="*/ 12295 h 330"/>
                <a:gd name="T40" fmla="+- 0 7527 7241"/>
                <a:gd name="T41" fmla="*/ T40 w 312"/>
                <a:gd name="T42" fmla="+- 0 12294 11965"/>
                <a:gd name="T43" fmla="*/ 12294 h 330"/>
                <a:gd name="T44" fmla="+- 0 7546 7241"/>
                <a:gd name="T45" fmla="*/ T44 w 312"/>
                <a:gd name="T46" fmla="+- 0 12283 11965"/>
                <a:gd name="T47" fmla="*/ 12283 h 330"/>
                <a:gd name="T48" fmla="+- 0 7553 7241"/>
                <a:gd name="T49" fmla="*/ T48 w 312"/>
                <a:gd name="T50" fmla="+- 0 12262 11965"/>
                <a:gd name="T51" fmla="*/ 12262 h 330"/>
                <a:gd name="T52" fmla="+- 0 7553 7241"/>
                <a:gd name="T53" fmla="*/ T52 w 312"/>
                <a:gd name="T54" fmla="+- 0 11997 11965"/>
                <a:gd name="T55" fmla="*/ 11997 h 330"/>
                <a:gd name="T56" fmla="+- 0 7552 7241"/>
                <a:gd name="T57" fmla="*/ T56 w 312"/>
                <a:gd name="T58" fmla="+- 0 11990 11965"/>
                <a:gd name="T59" fmla="*/ 11990 h 330"/>
                <a:gd name="T60" fmla="+- 0 7541 7241"/>
                <a:gd name="T61" fmla="*/ T60 w 312"/>
                <a:gd name="T62" fmla="+- 0 11972 11965"/>
                <a:gd name="T63" fmla="*/ 11972 h 330"/>
                <a:gd name="T64" fmla="+- 0 7520 7241"/>
                <a:gd name="T65" fmla="*/ T64 w 312"/>
                <a:gd name="T66" fmla="+- 0 11965 11965"/>
                <a:gd name="T67" fmla="*/ 11965 h 330"/>
                <a:gd name="T68" fmla="+- 0 7390 7241"/>
                <a:gd name="T69" fmla="*/ T68 w 312"/>
                <a:gd name="T70" fmla="+- 0 11965 11965"/>
                <a:gd name="T71" fmla="*/ 11965 h 330"/>
                <a:gd name="T72" fmla="+- 0 7384 7241"/>
                <a:gd name="T73" fmla="*/ T72 w 312"/>
                <a:gd name="T74" fmla="+- 0 11965 11965"/>
                <a:gd name="T75" fmla="*/ 11965 h 330"/>
                <a:gd name="T76" fmla="+- 0 7365 7241"/>
                <a:gd name="T77" fmla="*/ T76 w 312"/>
                <a:gd name="T78" fmla="+- 0 11977 11965"/>
                <a:gd name="T79" fmla="*/ 1197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12" h="330">
                  <a:moveTo>
                    <a:pt x="124" y="12"/>
                  </a:moveTo>
                  <a:lnTo>
                    <a:pt x="117" y="32"/>
                  </a:lnTo>
                  <a:lnTo>
                    <a:pt x="117" y="55"/>
                  </a:lnTo>
                  <a:lnTo>
                    <a:pt x="0" y="13"/>
                  </a:lnTo>
                  <a:lnTo>
                    <a:pt x="117" y="137"/>
                  </a:lnTo>
                  <a:lnTo>
                    <a:pt x="117" y="297"/>
                  </a:lnTo>
                  <a:lnTo>
                    <a:pt x="118" y="304"/>
                  </a:lnTo>
                  <a:lnTo>
                    <a:pt x="129" y="322"/>
                  </a:lnTo>
                  <a:lnTo>
                    <a:pt x="149" y="330"/>
                  </a:lnTo>
                  <a:lnTo>
                    <a:pt x="279" y="330"/>
                  </a:lnTo>
                  <a:lnTo>
                    <a:pt x="286" y="329"/>
                  </a:lnTo>
                  <a:lnTo>
                    <a:pt x="305" y="318"/>
                  </a:lnTo>
                  <a:lnTo>
                    <a:pt x="312" y="297"/>
                  </a:lnTo>
                  <a:lnTo>
                    <a:pt x="312" y="32"/>
                  </a:lnTo>
                  <a:lnTo>
                    <a:pt x="311" y="25"/>
                  </a:lnTo>
                  <a:lnTo>
                    <a:pt x="300" y="7"/>
                  </a:lnTo>
                  <a:lnTo>
                    <a:pt x="279" y="0"/>
                  </a:lnTo>
                  <a:lnTo>
                    <a:pt x="149" y="0"/>
                  </a:lnTo>
                  <a:lnTo>
                    <a:pt x="143" y="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241" y="11965"/>
              <a:ext cx="312" cy="330"/>
            </a:xfrm>
            <a:custGeom>
              <a:avLst/>
              <a:gdLst>
                <a:gd name="T0" fmla="+- 0 7358 7241"/>
                <a:gd name="T1" fmla="*/ T0 w 312"/>
                <a:gd name="T2" fmla="+- 0 11997 11965"/>
                <a:gd name="T3" fmla="*/ 11997 h 330"/>
                <a:gd name="T4" fmla="+- 0 7365 7241"/>
                <a:gd name="T5" fmla="*/ T4 w 312"/>
                <a:gd name="T6" fmla="+- 0 11977 11965"/>
                <a:gd name="T7" fmla="*/ 11977 h 330"/>
                <a:gd name="T8" fmla="+- 0 7384 7241"/>
                <a:gd name="T9" fmla="*/ T8 w 312"/>
                <a:gd name="T10" fmla="+- 0 11965 11965"/>
                <a:gd name="T11" fmla="*/ 11965 h 330"/>
                <a:gd name="T12" fmla="+- 0 7390 7241"/>
                <a:gd name="T13" fmla="*/ T12 w 312"/>
                <a:gd name="T14" fmla="+- 0 11965 11965"/>
                <a:gd name="T15" fmla="*/ 11965 h 330"/>
                <a:gd name="T16" fmla="+- 0 7439 7241"/>
                <a:gd name="T17" fmla="*/ T16 w 312"/>
                <a:gd name="T18" fmla="+- 0 11965 11965"/>
                <a:gd name="T19" fmla="*/ 11965 h 330"/>
                <a:gd name="T20" fmla="+- 0 7520 7241"/>
                <a:gd name="T21" fmla="*/ T20 w 312"/>
                <a:gd name="T22" fmla="+- 0 11965 11965"/>
                <a:gd name="T23" fmla="*/ 11965 h 330"/>
                <a:gd name="T24" fmla="+- 0 7541 7241"/>
                <a:gd name="T25" fmla="*/ T24 w 312"/>
                <a:gd name="T26" fmla="+- 0 11972 11965"/>
                <a:gd name="T27" fmla="*/ 11972 h 330"/>
                <a:gd name="T28" fmla="+- 0 7552 7241"/>
                <a:gd name="T29" fmla="*/ T28 w 312"/>
                <a:gd name="T30" fmla="+- 0 11990 11965"/>
                <a:gd name="T31" fmla="*/ 11990 h 330"/>
                <a:gd name="T32" fmla="+- 0 7553 7241"/>
                <a:gd name="T33" fmla="*/ T32 w 312"/>
                <a:gd name="T34" fmla="+- 0 11997 11965"/>
                <a:gd name="T35" fmla="*/ 11997 h 330"/>
                <a:gd name="T36" fmla="+- 0 7553 7241"/>
                <a:gd name="T37" fmla="*/ T36 w 312"/>
                <a:gd name="T38" fmla="+- 0 12020 11965"/>
                <a:gd name="T39" fmla="*/ 12020 h 330"/>
                <a:gd name="T40" fmla="+- 0 7553 7241"/>
                <a:gd name="T41" fmla="*/ T40 w 312"/>
                <a:gd name="T42" fmla="+- 0 12102 11965"/>
                <a:gd name="T43" fmla="*/ 12102 h 330"/>
                <a:gd name="T44" fmla="+- 0 7553 7241"/>
                <a:gd name="T45" fmla="*/ T44 w 312"/>
                <a:gd name="T46" fmla="+- 0 12262 11965"/>
                <a:gd name="T47" fmla="*/ 12262 h 330"/>
                <a:gd name="T48" fmla="+- 0 7546 7241"/>
                <a:gd name="T49" fmla="*/ T48 w 312"/>
                <a:gd name="T50" fmla="+- 0 12283 11965"/>
                <a:gd name="T51" fmla="*/ 12283 h 330"/>
                <a:gd name="T52" fmla="+- 0 7527 7241"/>
                <a:gd name="T53" fmla="*/ T52 w 312"/>
                <a:gd name="T54" fmla="+- 0 12294 11965"/>
                <a:gd name="T55" fmla="*/ 12294 h 330"/>
                <a:gd name="T56" fmla="+- 0 7520 7241"/>
                <a:gd name="T57" fmla="*/ T56 w 312"/>
                <a:gd name="T58" fmla="+- 0 12295 11965"/>
                <a:gd name="T59" fmla="*/ 12295 h 330"/>
                <a:gd name="T60" fmla="+- 0 7439 7241"/>
                <a:gd name="T61" fmla="*/ T60 w 312"/>
                <a:gd name="T62" fmla="+- 0 12295 11965"/>
                <a:gd name="T63" fmla="*/ 12295 h 330"/>
                <a:gd name="T64" fmla="+- 0 7390 7241"/>
                <a:gd name="T65" fmla="*/ T64 w 312"/>
                <a:gd name="T66" fmla="+- 0 12295 11965"/>
                <a:gd name="T67" fmla="*/ 12295 h 330"/>
                <a:gd name="T68" fmla="+- 0 7370 7241"/>
                <a:gd name="T69" fmla="*/ T68 w 312"/>
                <a:gd name="T70" fmla="+- 0 12287 11965"/>
                <a:gd name="T71" fmla="*/ 12287 h 330"/>
                <a:gd name="T72" fmla="+- 0 7359 7241"/>
                <a:gd name="T73" fmla="*/ T72 w 312"/>
                <a:gd name="T74" fmla="+- 0 12269 11965"/>
                <a:gd name="T75" fmla="*/ 12269 h 330"/>
                <a:gd name="T76" fmla="+- 0 7358 7241"/>
                <a:gd name="T77" fmla="*/ T76 w 312"/>
                <a:gd name="T78" fmla="+- 0 12262 11965"/>
                <a:gd name="T79" fmla="*/ 12262 h 330"/>
                <a:gd name="T80" fmla="+- 0 7358 7241"/>
                <a:gd name="T81" fmla="*/ T80 w 312"/>
                <a:gd name="T82" fmla="+- 0 12102 11965"/>
                <a:gd name="T83" fmla="*/ 12102 h 330"/>
                <a:gd name="T84" fmla="+- 0 7241 7241"/>
                <a:gd name="T85" fmla="*/ T84 w 312"/>
                <a:gd name="T86" fmla="+- 0 11978 11965"/>
                <a:gd name="T87" fmla="*/ 11978 h 330"/>
                <a:gd name="T88" fmla="+- 0 7358 7241"/>
                <a:gd name="T89" fmla="*/ T88 w 312"/>
                <a:gd name="T90" fmla="+- 0 12020 11965"/>
                <a:gd name="T91" fmla="*/ 12020 h 330"/>
                <a:gd name="T92" fmla="+- 0 7358 7241"/>
                <a:gd name="T93" fmla="*/ T92 w 312"/>
                <a:gd name="T94" fmla="+- 0 11997 11965"/>
                <a:gd name="T95" fmla="*/ 11997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312" h="330">
                  <a:moveTo>
                    <a:pt x="117" y="32"/>
                  </a:moveTo>
                  <a:lnTo>
                    <a:pt x="124" y="12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98" y="0"/>
                  </a:lnTo>
                  <a:lnTo>
                    <a:pt x="279" y="0"/>
                  </a:lnTo>
                  <a:lnTo>
                    <a:pt x="300" y="7"/>
                  </a:lnTo>
                  <a:lnTo>
                    <a:pt x="311" y="25"/>
                  </a:lnTo>
                  <a:lnTo>
                    <a:pt x="312" y="32"/>
                  </a:lnTo>
                  <a:lnTo>
                    <a:pt x="312" y="55"/>
                  </a:lnTo>
                  <a:lnTo>
                    <a:pt x="312" y="137"/>
                  </a:lnTo>
                  <a:lnTo>
                    <a:pt x="312" y="297"/>
                  </a:lnTo>
                  <a:lnTo>
                    <a:pt x="305" y="318"/>
                  </a:lnTo>
                  <a:lnTo>
                    <a:pt x="286" y="329"/>
                  </a:lnTo>
                  <a:lnTo>
                    <a:pt x="279" y="330"/>
                  </a:lnTo>
                  <a:lnTo>
                    <a:pt x="198" y="330"/>
                  </a:lnTo>
                  <a:lnTo>
                    <a:pt x="149" y="330"/>
                  </a:lnTo>
                  <a:lnTo>
                    <a:pt x="129" y="322"/>
                  </a:lnTo>
                  <a:lnTo>
                    <a:pt x="118" y="304"/>
                  </a:lnTo>
                  <a:lnTo>
                    <a:pt x="117" y="297"/>
                  </a:lnTo>
                  <a:lnTo>
                    <a:pt x="117" y="137"/>
                  </a:lnTo>
                  <a:lnTo>
                    <a:pt x="0" y="13"/>
                  </a:lnTo>
                  <a:lnTo>
                    <a:pt x="117" y="55"/>
                  </a:lnTo>
                  <a:lnTo>
                    <a:pt x="117" y="32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9787" y="10302"/>
              <a:ext cx="293" cy="385"/>
            </a:xfrm>
            <a:custGeom>
              <a:avLst/>
              <a:gdLst>
                <a:gd name="T0" fmla="+- 0 10080 9787"/>
                <a:gd name="T1" fmla="*/ T0 w 293"/>
                <a:gd name="T2" fmla="+- 0 10302 10302"/>
                <a:gd name="T3" fmla="*/ 10302 h 385"/>
                <a:gd name="T4" fmla="+- 0 9982 9787"/>
                <a:gd name="T5" fmla="*/ T4 w 293"/>
                <a:gd name="T6" fmla="+- 0 10412 10302"/>
                <a:gd name="T7" fmla="*/ 10412 h 385"/>
                <a:gd name="T8" fmla="+- 0 9982 9787"/>
                <a:gd name="T9" fmla="*/ T8 w 293"/>
                <a:gd name="T10" fmla="+- 0 10389 10302"/>
                <a:gd name="T11" fmla="*/ 10389 h 385"/>
                <a:gd name="T12" fmla="+- 0 9981 9787"/>
                <a:gd name="T13" fmla="*/ T12 w 293"/>
                <a:gd name="T14" fmla="+- 0 10383 10302"/>
                <a:gd name="T15" fmla="*/ 10383 h 385"/>
                <a:gd name="T16" fmla="+- 0 9970 9787"/>
                <a:gd name="T17" fmla="*/ T16 w 293"/>
                <a:gd name="T18" fmla="+- 0 10364 10302"/>
                <a:gd name="T19" fmla="*/ 10364 h 385"/>
                <a:gd name="T20" fmla="+- 0 9950 9787"/>
                <a:gd name="T21" fmla="*/ T20 w 293"/>
                <a:gd name="T22" fmla="+- 0 10357 10302"/>
                <a:gd name="T23" fmla="*/ 10357 h 385"/>
                <a:gd name="T24" fmla="+- 0 9820 9787"/>
                <a:gd name="T25" fmla="*/ T24 w 293"/>
                <a:gd name="T26" fmla="+- 0 10357 10302"/>
                <a:gd name="T27" fmla="*/ 10357 h 385"/>
                <a:gd name="T28" fmla="+- 0 9813 9787"/>
                <a:gd name="T29" fmla="*/ T28 w 293"/>
                <a:gd name="T30" fmla="+- 0 10358 10302"/>
                <a:gd name="T31" fmla="*/ 10358 h 385"/>
                <a:gd name="T32" fmla="+- 0 9794 9787"/>
                <a:gd name="T33" fmla="*/ T32 w 293"/>
                <a:gd name="T34" fmla="+- 0 10369 10302"/>
                <a:gd name="T35" fmla="*/ 10369 h 385"/>
                <a:gd name="T36" fmla="+- 0 9787 9787"/>
                <a:gd name="T37" fmla="*/ T36 w 293"/>
                <a:gd name="T38" fmla="+- 0 10389 10302"/>
                <a:gd name="T39" fmla="*/ 10389 h 385"/>
                <a:gd name="T40" fmla="+- 0 9787 9787"/>
                <a:gd name="T41" fmla="*/ T40 w 293"/>
                <a:gd name="T42" fmla="+- 0 10654 10302"/>
                <a:gd name="T43" fmla="*/ 10654 h 385"/>
                <a:gd name="T44" fmla="+- 0 9788 9787"/>
                <a:gd name="T45" fmla="*/ T44 w 293"/>
                <a:gd name="T46" fmla="+- 0 10661 10302"/>
                <a:gd name="T47" fmla="*/ 10661 h 385"/>
                <a:gd name="T48" fmla="+- 0 9799 9787"/>
                <a:gd name="T49" fmla="*/ T48 w 293"/>
                <a:gd name="T50" fmla="+- 0 10679 10302"/>
                <a:gd name="T51" fmla="*/ 10679 h 385"/>
                <a:gd name="T52" fmla="+- 0 9820 9787"/>
                <a:gd name="T53" fmla="*/ T52 w 293"/>
                <a:gd name="T54" fmla="+- 0 10687 10302"/>
                <a:gd name="T55" fmla="*/ 10687 h 385"/>
                <a:gd name="T56" fmla="+- 0 9950 9787"/>
                <a:gd name="T57" fmla="*/ T56 w 293"/>
                <a:gd name="T58" fmla="+- 0 10687 10302"/>
                <a:gd name="T59" fmla="*/ 10687 h 385"/>
                <a:gd name="T60" fmla="+- 0 9956 9787"/>
                <a:gd name="T61" fmla="*/ T60 w 293"/>
                <a:gd name="T62" fmla="+- 0 10686 10302"/>
                <a:gd name="T63" fmla="*/ 10686 h 385"/>
                <a:gd name="T64" fmla="+- 0 9975 9787"/>
                <a:gd name="T65" fmla="*/ T64 w 293"/>
                <a:gd name="T66" fmla="+- 0 10675 10302"/>
                <a:gd name="T67" fmla="*/ 10675 h 385"/>
                <a:gd name="T68" fmla="+- 0 9982 9787"/>
                <a:gd name="T69" fmla="*/ T68 w 293"/>
                <a:gd name="T70" fmla="+- 0 10654 10302"/>
                <a:gd name="T71" fmla="*/ 10654 h 385"/>
                <a:gd name="T72" fmla="+- 0 9982 9787"/>
                <a:gd name="T73" fmla="*/ T72 w 293"/>
                <a:gd name="T74" fmla="+- 0 10494 10302"/>
                <a:gd name="T75" fmla="*/ 10494 h 385"/>
                <a:gd name="T76" fmla="+- 0 10080 9787"/>
                <a:gd name="T77" fmla="*/ T76 w 293"/>
                <a:gd name="T78" fmla="+- 0 10302 10302"/>
                <a:gd name="T79" fmla="*/ 10302 h 3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293" h="385">
                  <a:moveTo>
                    <a:pt x="293" y="0"/>
                  </a:moveTo>
                  <a:lnTo>
                    <a:pt x="195" y="110"/>
                  </a:lnTo>
                  <a:lnTo>
                    <a:pt x="195" y="87"/>
                  </a:lnTo>
                  <a:lnTo>
                    <a:pt x="194" y="81"/>
                  </a:lnTo>
                  <a:lnTo>
                    <a:pt x="183" y="62"/>
                  </a:lnTo>
                  <a:lnTo>
                    <a:pt x="163" y="55"/>
                  </a:lnTo>
                  <a:lnTo>
                    <a:pt x="33" y="55"/>
                  </a:lnTo>
                  <a:lnTo>
                    <a:pt x="26" y="56"/>
                  </a:lnTo>
                  <a:lnTo>
                    <a:pt x="7" y="67"/>
                  </a:lnTo>
                  <a:lnTo>
                    <a:pt x="0" y="87"/>
                  </a:lnTo>
                  <a:lnTo>
                    <a:pt x="0" y="352"/>
                  </a:lnTo>
                  <a:lnTo>
                    <a:pt x="1" y="359"/>
                  </a:lnTo>
                  <a:lnTo>
                    <a:pt x="12" y="377"/>
                  </a:lnTo>
                  <a:lnTo>
                    <a:pt x="33" y="385"/>
                  </a:lnTo>
                  <a:lnTo>
                    <a:pt x="163" y="385"/>
                  </a:lnTo>
                  <a:lnTo>
                    <a:pt x="169" y="384"/>
                  </a:lnTo>
                  <a:lnTo>
                    <a:pt x="188" y="373"/>
                  </a:lnTo>
                  <a:lnTo>
                    <a:pt x="195" y="352"/>
                  </a:lnTo>
                  <a:lnTo>
                    <a:pt x="195" y="19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787" y="10302"/>
              <a:ext cx="293" cy="385"/>
            </a:xfrm>
            <a:custGeom>
              <a:avLst/>
              <a:gdLst>
                <a:gd name="T0" fmla="+- 0 9787 9787"/>
                <a:gd name="T1" fmla="*/ T0 w 293"/>
                <a:gd name="T2" fmla="+- 0 10389 10302"/>
                <a:gd name="T3" fmla="*/ 10389 h 385"/>
                <a:gd name="T4" fmla="+- 0 9794 9787"/>
                <a:gd name="T5" fmla="*/ T4 w 293"/>
                <a:gd name="T6" fmla="+- 0 10369 10302"/>
                <a:gd name="T7" fmla="*/ 10369 h 385"/>
                <a:gd name="T8" fmla="+- 0 9813 9787"/>
                <a:gd name="T9" fmla="*/ T8 w 293"/>
                <a:gd name="T10" fmla="+- 0 10358 10302"/>
                <a:gd name="T11" fmla="*/ 10358 h 385"/>
                <a:gd name="T12" fmla="+- 0 9820 9787"/>
                <a:gd name="T13" fmla="*/ T12 w 293"/>
                <a:gd name="T14" fmla="+- 0 10357 10302"/>
                <a:gd name="T15" fmla="*/ 10357 h 385"/>
                <a:gd name="T16" fmla="+- 0 9901 9787"/>
                <a:gd name="T17" fmla="*/ T16 w 293"/>
                <a:gd name="T18" fmla="+- 0 10357 10302"/>
                <a:gd name="T19" fmla="*/ 10357 h 385"/>
                <a:gd name="T20" fmla="+- 0 9950 9787"/>
                <a:gd name="T21" fmla="*/ T20 w 293"/>
                <a:gd name="T22" fmla="+- 0 10357 10302"/>
                <a:gd name="T23" fmla="*/ 10357 h 385"/>
                <a:gd name="T24" fmla="+- 0 9970 9787"/>
                <a:gd name="T25" fmla="*/ T24 w 293"/>
                <a:gd name="T26" fmla="+- 0 10364 10302"/>
                <a:gd name="T27" fmla="*/ 10364 h 385"/>
                <a:gd name="T28" fmla="+- 0 9981 9787"/>
                <a:gd name="T29" fmla="*/ T28 w 293"/>
                <a:gd name="T30" fmla="+- 0 10383 10302"/>
                <a:gd name="T31" fmla="*/ 10383 h 385"/>
                <a:gd name="T32" fmla="+- 0 9982 9787"/>
                <a:gd name="T33" fmla="*/ T32 w 293"/>
                <a:gd name="T34" fmla="+- 0 10389 10302"/>
                <a:gd name="T35" fmla="*/ 10389 h 385"/>
                <a:gd name="T36" fmla="+- 0 9982 9787"/>
                <a:gd name="T37" fmla="*/ T36 w 293"/>
                <a:gd name="T38" fmla="+- 0 10412 10302"/>
                <a:gd name="T39" fmla="*/ 10412 h 385"/>
                <a:gd name="T40" fmla="+- 0 10080 9787"/>
                <a:gd name="T41" fmla="*/ T40 w 293"/>
                <a:gd name="T42" fmla="+- 0 10302 10302"/>
                <a:gd name="T43" fmla="*/ 10302 h 385"/>
                <a:gd name="T44" fmla="+- 0 9982 9787"/>
                <a:gd name="T45" fmla="*/ T44 w 293"/>
                <a:gd name="T46" fmla="+- 0 10494 10302"/>
                <a:gd name="T47" fmla="*/ 10494 h 385"/>
                <a:gd name="T48" fmla="+- 0 9982 9787"/>
                <a:gd name="T49" fmla="*/ T48 w 293"/>
                <a:gd name="T50" fmla="+- 0 10654 10302"/>
                <a:gd name="T51" fmla="*/ 10654 h 385"/>
                <a:gd name="T52" fmla="+- 0 9975 9787"/>
                <a:gd name="T53" fmla="*/ T52 w 293"/>
                <a:gd name="T54" fmla="+- 0 10675 10302"/>
                <a:gd name="T55" fmla="*/ 10675 h 385"/>
                <a:gd name="T56" fmla="+- 0 9956 9787"/>
                <a:gd name="T57" fmla="*/ T56 w 293"/>
                <a:gd name="T58" fmla="+- 0 10686 10302"/>
                <a:gd name="T59" fmla="*/ 10686 h 385"/>
                <a:gd name="T60" fmla="+- 0 9950 9787"/>
                <a:gd name="T61" fmla="*/ T60 w 293"/>
                <a:gd name="T62" fmla="+- 0 10687 10302"/>
                <a:gd name="T63" fmla="*/ 10687 h 385"/>
                <a:gd name="T64" fmla="+- 0 9901 9787"/>
                <a:gd name="T65" fmla="*/ T64 w 293"/>
                <a:gd name="T66" fmla="+- 0 10687 10302"/>
                <a:gd name="T67" fmla="*/ 10687 h 385"/>
                <a:gd name="T68" fmla="+- 0 9820 9787"/>
                <a:gd name="T69" fmla="*/ T68 w 293"/>
                <a:gd name="T70" fmla="+- 0 10687 10302"/>
                <a:gd name="T71" fmla="*/ 10687 h 385"/>
                <a:gd name="T72" fmla="+- 0 9799 9787"/>
                <a:gd name="T73" fmla="*/ T72 w 293"/>
                <a:gd name="T74" fmla="+- 0 10679 10302"/>
                <a:gd name="T75" fmla="*/ 10679 h 385"/>
                <a:gd name="T76" fmla="+- 0 9788 9787"/>
                <a:gd name="T77" fmla="*/ T76 w 293"/>
                <a:gd name="T78" fmla="+- 0 10661 10302"/>
                <a:gd name="T79" fmla="*/ 10661 h 385"/>
                <a:gd name="T80" fmla="+- 0 9787 9787"/>
                <a:gd name="T81" fmla="*/ T80 w 293"/>
                <a:gd name="T82" fmla="+- 0 10654 10302"/>
                <a:gd name="T83" fmla="*/ 10654 h 385"/>
                <a:gd name="T84" fmla="+- 0 9787 9787"/>
                <a:gd name="T85" fmla="*/ T84 w 293"/>
                <a:gd name="T86" fmla="+- 0 10494 10302"/>
                <a:gd name="T87" fmla="*/ 10494 h 385"/>
                <a:gd name="T88" fmla="+- 0 9787 9787"/>
                <a:gd name="T89" fmla="*/ T88 w 293"/>
                <a:gd name="T90" fmla="+- 0 10412 10302"/>
                <a:gd name="T91" fmla="*/ 10412 h 385"/>
                <a:gd name="T92" fmla="+- 0 9787 9787"/>
                <a:gd name="T93" fmla="*/ T92 w 293"/>
                <a:gd name="T94" fmla="+- 0 10389 10302"/>
                <a:gd name="T95" fmla="*/ 10389 h 3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293" h="385">
                  <a:moveTo>
                    <a:pt x="0" y="87"/>
                  </a:moveTo>
                  <a:lnTo>
                    <a:pt x="7" y="67"/>
                  </a:lnTo>
                  <a:lnTo>
                    <a:pt x="26" y="56"/>
                  </a:lnTo>
                  <a:lnTo>
                    <a:pt x="33" y="55"/>
                  </a:lnTo>
                  <a:lnTo>
                    <a:pt x="114" y="55"/>
                  </a:lnTo>
                  <a:lnTo>
                    <a:pt x="163" y="55"/>
                  </a:lnTo>
                  <a:lnTo>
                    <a:pt x="183" y="62"/>
                  </a:lnTo>
                  <a:lnTo>
                    <a:pt x="194" y="81"/>
                  </a:lnTo>
                  <a:lnTo>
                    <a:pt x="195" y="87"/>
                  </a:lnTo>
                  <a:lnTo>
                    <a:pt x="195" y="110"/>
                  </a:lnTo>
                  <a:lnTo>
                    <a:pt x="293" y="0"/>
                  </a:lnTo>
                  <a:lnTo>
                    <a:pt x="195" y="192"/>
                  </a:lnTo>
                  <a:lnTo>
                    <a:pt x="195" y="352"/>
                  </a:lnTo>
                  <a:lnTo>
                    <a:pt x="188" y="373"/>
                  </a:lnTo>
                  <a:lnTo>
                    <a:pt x="169" y="384"/>
                  </a:lnTo>
                  <a:lnTo>
                    <a:pt x="163" y="385"/>
                  </a:lnTo>
                  <a:lnTo>
                    <a:pt x="114" y="385"/>
                  </a:lnTo>
                  <a:lnTo>
                    <a:pt x="33" y="385"/>
                  </a:lnTo>
                  <a:lnTo>
                    <a:pt x="12" y="377"/>
                  </a:lnTo>
                  <a:lnTo>
                    <a:pt x="1" y="359"/>
                  </a:lnTo>
                  <a:lnTo>
                    <a:pt x="0" y="352"/>
                  </a:lnTo>
                  <a:lnTo>
                    <a:pt x="0" y="192"/>
                  </a:lnTo>
                  <a:lnTo>
                    <a:pt x="0" y="11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144" y="10979"/>
              <a:ext cx="285" cy="358"/>
            </a:xfrm>
            <a:custGeom>
              <a:avLst/>
              <a:gdLst>
                <a:gd name="T0" fmla="+- 0 9241 9144"/>
                <a:gd name="T1" fmla="*/ T0 w 285"/>
                <a:gd name="T2" fmla="+- 0 11019 10979"/>
                <a:gd name="T3" fmla="*/ 11019 h 358"/>
                <a:gd name="T4" fmla="+- 0 9234 9144"/>
                <a:gd name="T5" fmla="*/ T4 w 285"/>
                <a:gd name="T6" fmla="+- 0 11039 10979"/>
                <a:gd name="T7" fmla="*/ 11039 h 358"/>
                <a:gd name="T8" fmla="+- 0 9234 9144"/>
                <a:gd name="T9" fmla="*/ T8 w 285"/>
                <a:gd name="T10" fmla="+- 0 11062 10979"/>
                <a:gd name="T11" fmla="*/ 11062 h 358"/>
                <a:gd name="T12" fmla="+- 0 9144 9144"/>
                <a:gd name="T13" fmla="*/ T12 w 285"/>
                <a:gd name="T14" fmla="+- 0 10979 10979"/>
                <a:gd name="T15" fmla="*/ 10979 h 358"/>
                <a:gd name="T16" fmla="+- 0 9234 9144"/>
                <a:gd name="T17" fmla="*/ T16 w 285"/>
                <a:gd name="T18" fmla="+- 0 11144 10979"/>
                <a:gd name="T19" fmla="*/ 11144 h 358"/>
                <a:gd name="T20" fmla="+- 0 9234 9144"/>
                <a:gd name="T21" fmla="*/ T20 w 285"/>
                <a:gd name="T22" fmla="+- 0 11304 10979"/>
                <a:gd name="T23" fmla="*/ 11304 h 358"/>
                <a:gd name="T24" fmla="+- 0 9235 9144"/>
                <a:gd name="T25" fmla="*/ T24 w 285"/>
                <a:gd name="T26" fmla="+- 0 11311 10979"/>
                <a:gd name="T27" fmla="*/ 11311 h 358"/>
                <a:gd name="T28" fmla="+- 0 9246 9144"/>
                <a:gd name="T29" fmla="*/ T28 w 285"/>
                <a:gd name="T30" fmla="+- 0 11329 10979"/>
                <a:gd name="T31" fmla="*/ 11329 h 358"/>
                <a:gd name="T32" fmla="+- 0 9266 9144"/>
                <a:gd name="T33" fmla="*/ T32 w 285"/>
                <a:gd name="T34" fmla="+- 0 11337 10979"/>
                <a:gd name="T35" fmla="*/ 11337 h 358"/>
                <a:gd name="T36" fmla="+- 0 9396 9144"/>
                <a:gd name="T37" fmla="*/ T36 w 285"/>
                <a:gd name="T38" fmla="+- 0 11337 10979"/>
                <a:gd name="T39" fmla="*/ 11337 h 358"/>
                <a:gd name="T40" fmla="+- 0 9403 9144"/>
                <a:gd name="T41" fmla="*/ T40 w 285"/>
                <a:gd name="T42" fmla="+- 0 11336 10979"/>
                <a:gd name="T43" fmla="*/ 11336 h 358"/>
                <a:gd name="T44" fmla="+- 0 9422 9144"/>
                <a:gd name="T45" fmla="*/ T44 w 285"/>
                <a:gd name="T46" fmla="+- 0 11325 10979"/>
                <a:gd name="T47" fmla="*/ 11325 h 358"/>
                <a:gd name="T48" fmla="+- 0 9429 9144"/>
                <a:gd name="T49" fmla="*/ T48 w 285"/>
                <a:gd name="T50" fmla="+- 0 11304 10979"/>
                <a:gd name="T51" fmla="*/ 11304 h 358"/>
                <a:gd name="T52" fmla="+- 0 9429 9144"/>
                <a:gd name="T53" fmla="*/ T52 w 285"/>
                <a:gd name="T54" fmla="+- 0 11039 10979"/>
                <a:gd name="T55" fmla="*/ 11039 h 358"/>
                <a:gd name="T56" fmla="+- 0 9428 9144"/>
                <a:gd name="T57" fmla="*/ T56 w 285"/>
                <a:gd name="T58" fmla="+- 0 11032 10979"/>
                <a:gd name="T59" fmla="*/ 11032 h 358"/>
                <a:gd name="T60" fmla="+- 0 9417 9144"/>
                <a:gd name="T61" fmla="*/ T60 w 285"/>
                <a:gd name="T62" fmla="+- 0 11014 10979"/>
                <a:gd name="T63" fmla="*/ 11014 h 358"/>
                <a:gd name="T64" fmla="+- 0 9396 9144"/>
                <a:gd name="T65" fmla="*/ T64 w 285"/>
                <a:gd name="T66" fmla="+- 0 11007 10979"/>
                <a:gd name="T67" fmla="*/ 11007 h 358"/>
                <a:gd name="T68" fmla="+- 0 9266 9144"/>
                <a:gd name="T69" fmla="*/ T68 w 285"/>
                <a:gd name="T70" fmla="+- 0 11007 10979"/>
                <a:gd name="T71" fmla="*/ 11007 h 358"/>
                <a:gd name="T72" fmla="+- 0 9260 9144"/>
                <a:gd name="T73" fmla="*/ T72 w 285"/>
                <a:gd name="T74" fmla="+- 0 11007 10979"/>
                <a:gd name="T75" fmla="*/ 11007 h 358"/>
                <a:gd name="T76" fmla="+- 0 9241 9144"/>
                <a:gd name="T77" fmla="*/ T76 w 285"/>
                <a:gd name="T78" fmla="+- 0 11019 10979"/>
                <a:gd name="T79" fmla="*/ 11019 h 3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285" h="358">
                  <a:moveTo>
                    <a:pt x="97" y="40"/>
                  </a:moveTo>
                  <a:lnTo>
                    <a:pt x="90" y="60"/>
                  </a:lnTo>
                  <a:lnTo>
                    <a:pt x="90" y="83"/>
                  </a:lnTo>
                  <a:lnTo>
                    <a:pt x="0" y="0"/>
                  </a:lnTo>
                  <a:lnTo>
                    <a:pt x="90" y="165"/>
                  </a:lnTo>
                  <a:lnTo>
                    <a:pt x="90" y="325"/>
                  </a:lnTo>
                  <a:lnTo>
                    <a:pt x="91" y="332"/>
                  </a:lnTo>
                  <a:lnTo>
                    <a:pt x="102" y="350"/>
                  </a:lnTo>
                  <a:lnTo>
                    <a:pt x="122" y="358"/>
                  </a:lnTo>
                  <a:lnTo>
                    <a:pt x="252" y="358"/>
                  </a:lnTo>
                  <a:lnTo>
                    <a:pt x="259" y="357"/>
                  </a:lnTo>
                  <a:lnTo>
                    <a:pt x="278" y="346"/>
                  </a:lnTo>
                  <a:lnTo>
                    <a:pt x="285" y="325"/>
                  </a:lnTo>
                  <a:lnTo>
                    <a:pt x="285" y="60"/>
                  </a:lnTo>
                  <a:lnTo>
                    <a:pt x="284" y="53"/>
                  </a:lnTo>
                  <a:lnTo>
                    <a:pt x="273" y="35"/>
                  </a:lnTo>
                  <a:lnTo>
                    <a:pt x="252" y="28"/>
                  </a:lnTo>
                  <a:lnTo>
                    <a:pt x="122" y="28"/>
                  </a:lnTo>
                  <a:lnTo>
                    <a:pt x="116" y="28"/>
                  </a:lnTo>
                  <a:lnTo>
                    <a:pt x="97" y="40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9144" y="10979"/>
              <a:ext cx="285" cy="358"/>
            </a:xfrm>
            <a:custGeom>
              <a:avLst/>
              <a:gdLst>
                <a:gd name="T0" fmla="+- 0 9234 9144"/>
                <a:gd name="T1" fmla="*/ T0 w 285"/>
                <a:gd name="T2" fmla="+- 0 11039 10979"/>
                <a:gd name="T3" fmla="*/ 11039 h 358"/>
                <a:gd name="T4" fmla="+- 0 9241 9144"/>
                <a:gd name="T5" fmla="*/ T4 w 285"/>
                <a:gd name="T6" fmla="+- 0 11019 10979"/>
                <a:gd name="T7" fmla="*/ 11019 h 358"/>
                <a:gd name="T8" fmla="+- 0 9260 9144"/>
                <a:gd name="T9" fmla="*/ T8 w 285"/>
                <a:gd name="T10" fmla="+- 0 11007 10979"/>
                <a:gd name="T11" fmla="*/ 11007 h 358"/>
                <a:gd name="T12" fmla="+- 0 9266 9144"/>
                <a:gd name="T13" fmla="*/ T12 w 285"/>
                <a:gd name="T14" fmla="+- 0 11007 10979"/>
                <a:gd name="T15" fmla="*/ 11007 h 358"/>
                <a:gd name="T16" fmla="+- 0 9315 9144"/>
                <a:gd name="T17" fmla="*/ T16 w 285"/>
                <a:gd name="T18" fmla="+- 0 11007 10979"/>
                <a:gd name="T19" fmla="*/ 11007 h 358"/>
                <a:gd name="T20" fmla="+- 0 9396 9144"/>
                <a:gd name="T21" fmla="*/ T20 w 285"/>
                <a:gd name="T22" fmla="+- 0 11007 10979"/>
                <a:gd name="T23" fmla="*/ 11007 h 358"/>
                <a:gd name="T24" fmla="+- 0 9417 9144"/>
                <a:gd name="T25" fmla="*/ T24 w 285"/>
                <a:gd name="T26" fmla="+- 0 11014 10979"/>
                <a:gd name="T27" fmla="*/ 11014 h 358"/>
                <a:gd name="T28" fmla="+- 0 9428 9144"/>
                <a:gd name="T29" fmla="*/ T28 w 285"/>
                <a:gd name="T30" fmla="+- 0 11032 10979"/>
                <a:gd name="T31" fmla="*/ 11032 h 358"/>
                <a:gd name="T32" fmla="+- 0 9429 9144"/>
                <a:gd name="T33" fmla="*/ T32 w 285"/>
                <a:gd name="T34" fmla="+- 0 11039 10979"/>
                <a:gd name="T35" fmla="*/ 11039 h 358"/>
                <a:gd name="T36" fmla="+- 0 9429 9144"/>
                <a:gd name="T37" fmla="*/ T36 w 285"/>
                <a:gd name="T38" fmla="+- 0 11062 10979"/>
                <a:gd name="T39" fmla="*/ 11062 h 358"/>
                <a:gd name="T40" fmla="+- 0 9429 9144"/>
                <a:gd name="T41" fmla="*/ T40 w 285"/>
                <a:gd name="T42" fmla="+- 0 11144 10979"/>
                <a:gd name="T43" fmla="*/ 11144 h 358"/>
                <a:gd name="T44" fmla="+- 0 9429 9144"/>
                <a:gd name="T45" fmla="*/ T44 w 285"/>
                <a:gd name="T46" fmla="+- 0 11304 10979"/>
                <a:gd name="T47" fmla="*/ 11304 h 358"/>
                <a:gd name="T48" fmla="+- 0 9422 9144"/>
                <a:gd name="T49" fmla="*/ T48 w 285"/>
                <a:gd name="T50" fmla="+- 0 11325 10979"/>
                <a:gd name="T51" fmla="*/ 11325 h 358"/>
                <a:gd name="T52" fmla="+- 0 9403 9144"/>
                <a:gd name="T53" fmla="*/ T52 w 285"/>
                <a:gd name="T54" fmla="+- 0 11336 10979"/>
                <a:gd name="T55" fmla="*/ 11336 h 358"/>
                <a:gd name="T56" fmla="+- 0 9396 9144"/>
                <a:gd name="T57" fmla="*/ T56 w 285"/>
                <a:gd name="T58" fmla="+- 0 11337 10979"/>
                <a:gd name="T59" fmla="*/ 11337 h 358"/>
                <a:gd name="T60" fmla="+- 0 9315 9144"/>
                <a:gd name="T61" fmla="*/ T60 w 285"/>
                <a:gd name="T62" fmla="+- 0 11337 10979"/>
                <a:gd name="T63" fmla="*/ 11337 h 358"/>
                <a:gd name="T64" fmla="+- 0 9266 9144"/>
                <a:gd name="T65" fmla="*/ T64 w 285"/>
                <a:gd name="T66" fmla="+- 0 11337 10979"/>
                <a:gd name="T67" fmla="*/ 11337 h 358"/>
                <a:gd name="T68" fmla="+- 0 9246 9144"/>
                <a:gd name="T69" fmla="*/ T68 w 285"/>
                <a:gd name="T70" fmla="+- 0 11329 10979"/>
                <a:gd name="T71" fmla="*/ 11329 h 358"/>
                <a:gd name="T72" fmla="+- 0 9235 9144"/>
                <a:gd name="T73" fmla="*/ T72 w 285"/>
                <a:gd name="T74" fmla="+- 0 11311 10979"/>
                <a:gd name="T75" fmla="*/ 11311 h 358"/>
                <a:gd name="T76" fmla="+- 0 9234 9144"/>
                <a:gd name="T77" fmla="*/ T76 w 285"/>
                <a:gd name="T78" fmla="+- 0 11304 10979"/>
                <a:gd name="T79" fmla="*/ 11304 h 358"/>
                <a:gd name="T80" fmla="+- 0 9234 9144"/>
                <a:gd name="T81" fmla="*/ T80 w 285"/>
                <a:gd name="T82" fmla="+- 0 11144 10979"/>
                <a:gd name="T83" fmla="*/ 11144 h 358"/>
                <a:gd name="T84" fmla="+- 0 9144 9144"/>
                <a:gd name="T85" fmla="*/ T84 w 285"/>
                <a:gd name="T86" fmla="+- 0 10979 10979"/>
                <a:gd name="T87" fmla="*/ 10979 h 358"/>
                <a:gd name="T88" fmla="+- 0 9234 9144"/>
                <a:gd name="T89" fmla="*/ T88 w 285"/>
                <a:gd name="T90" fmla="+- 0 11062 10979"/>
                <a:gd name="T91" fmla="*/ 11062 h 358"/>
                <a:gd name="T92" fmla="+- 0 9234 9144"/>
                <a:gd name="T93" fmla="*/ T92 w 285"/>
                <a:gd name="T94" fmla="+- 0 11039 10979"/>
                <a:gd name="T95" fmla="*/ 11039 h 3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285" h="358">
                  <a:moveTo>
                    <a:pt x="90" y="60"/>
                  </a:moveTo>
                  <a:lnTo>
                    <a:pt x="97" y="40"/>
                  </a:lnTo>
                  <a:lnTo>
                    <a:pt x="116" y="28"/>
                  </a:lnTo>
                  <a:lnTo>
                    <a:pt x="122" y="28"/>
                  </a:lnTo>
                  <a:lnTo>
                    <a:pt x="171" y="28"/>
                  </a:lnTo>
                  <a:lnTo>
                    <a:pt x="252" y="28"/>
                  </a:lnTo>
                  <a:lnTo>
                    <a:pt x="273" y="35"/>
                  </a:lnTo>
                  <a:lnTo>
                    <a:pt x="284" y="53"/>
                  </a:lnTo>
                  <a:lnTo>
                    <a:pt x="285" y="60"/>
                  </a:lnTo>
                  <a:lnTo>
                    <a:pt x="285" y="83"/>
                  </a:lnTo>
                  <a:lnTo>
                    <a:pt x="285" y="165"/>
                  </a:lnTo>
                  <a:lnTo>
                    <a:pt x="285" y="325"/>
                  </a:lnTo>
                  <a:lnTo>
                    <a:pt x="278" y="346"/>
                  </a:lnTo>
                  <a:lnTo>
                    <a:pt x="259" y="357"/>
                  </a:lnTo>
                  <a:lnTo>
                    <a:pt x="252" y="358"/>
                  </a:lnTo>
                  <a:lnTo>
                    <a:pt x="171" y="358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91" y="332"/>
                  </a:lnTo>
                  <a:lnTo>
                    <a:pt x="90" y="325"/>
                  </a:lnTo>
                  <a:lnTo>
                    <a:pt x="90" y="165"/>
                  </a:lnTo>
                  <a:lnTo>
                    <a:pt x="0" y="0"/>
                  </a:lnTo>
                  <a:lnTo>
                    <a:pt x="90" y="83"/>
                  </a:lnTo>
                  <a:lnTo>
                    <a:pt x="90" y="60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196323" y="388731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15699" y="431473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2</a:t>
            </a:r>
            <a:endParaRPr lang="id-ID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7196371" y="611552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5</a:t>
            </a:r>
            <a:endParaRPr lang="id-ID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0411708" y="562605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4</a:t>
            </a:r>
            <a:endParaRPr lang="id-ID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1508443" y="685646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6</a:t>
            </a:r>
            <a:endParaRPr lang="id-ID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5068602" y="532840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3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8820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34;p50"/>
          <p:cNvSpPr txBox="1"/>
          <p:nvPr/>
        </p:nvSpPr>
        <p:spPr>
          <a:xfrm>
            <a:off x="0" y="1472487"/>
            <a:ext cx="791062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Cetak SPM Kontraktual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334;p50"/>
          <p:cNvSpPr txBox="1"/>
          <p:nvPr/>
        </p:nvSpPr>
        <p:spPr>
          <a:xfrm>
            <a:off x="5443870" y="214736"/>
            <a:ext cx="784682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Operator Pembayaran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" name="Group 17"/>
          <p:cNvGrpSpPr>
            <a:grpSpLocks/>
          </p:cNvGrpSpPr>
          <p:nvPr/>
        </p:nvGrpSpPr>
        <p:grpSpPr bwMode="auto">
          <a:xfrm>
            <a:off x="864893" y="2211120"/>
            <a:ext cx="16700093" cy="7039206"/>
            <a:chOff x="1574" y="2834"/>
            <a:chExt cx="9047" cy="4600"/>
          </a:xfrm>
        </p:grpSpPr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1582" y="7427"/>
              <a:ext cx="9030" cy="0"/>
            </a:xfrm>
            <a:custGeom>
              <a:avLst/>
              <a:gdLst>
                <a:gd name="T0" fmla="+- 0 1582 1582"/>
                <a:gd name="T1" fmla="*/ T0 w 9030"/>
                <a:gd name="T2" fmla="+- 0 10612 1582"/>
                <a:gd name="T3" fmla="*/ T2 w 903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9030">
                  <a:moveTo>
                    <a:pt x="0" y="0"/>
                  </a:moveTo>
                  <a:lnTo>
                    <a:pt x="9030" y="0"/>
                  </a:lnTo>
                </a:path>
              </a:pathLst>
            </a:custGeom>
            <a:noFill/>
            <a:ln w="1041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pic>
          <p:nvPicPr>
            <p:cNvPr id="20499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" y="2834"/>
              <a:ext cx="9016" cy="4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455" y="3752"/>
              <a:ext cx="195" cy="450"/>
            </a:xfrm>
            <a:custGeom>
              <a:avLst/>
              <a:gdLst>
                <a:gd name="T0" fmla="+- 0 2455 2455"/>
                <a:gd name="T1" fmla="*/ T0 w 195"/>
                <a:gd name="T2" fmla="+- 0 3785 3752"/>
                <a:gd name="T3" fmla="*/ 3785 h 450"/>
                <a:gd name="T4" fmla="+- 0 2455 2455"/>
                <a:gd name="T5" fmla="*/ T4 w 195"/>
                <a:gd name="T6" fmla="+- 0 4050 3752"/>
                <a:gd name="T7" fmla="*/ 4050 h 450"/>
                <a:gd name="T8" fmla="+- 0 2456 2455"/>
                <a:gd name="T9" fmla="*/ T8 w 195"/>
                <a:gd name="T10" fmla="+- 0 4057 3752"/>
                <a:gd name="T11" fmla="*/ 4057 h 450"/>
                <a:gd name="T12" fmla="+- 0 2467 2455"/>
                <a:gd name="T13" fmla="*/ T12 w 195"/>
                <a:gd name="T14" fmla="+- 0 4075 3752"/>
                <a:gd name="T15" fmla="*/ 4075 h 450"/>
                <a:gd name="T16" fmla="+- 0 2488 2455"/>
                <a:gd name="T17" fmla="*/ T16 w 195"/>
                <a:gd name="T18" fmla="+- 0 4082 3752"/>
                <a:gd name="T19" fmla="*/ 4082 h 450"/>
                <a:gd name="T20" fmla="+- 0 2468 2455"/>
                <a:gd name="T21" fmla="*/ T20 w 195"/>
                <a:gd name="T22" fmla="+- 0 4202 3752"/>
                <a:gd name="T23" fmla="*/ 4202 h 450"/>
                <a:gd name="T24" fmla="+- 0 2536 2455"/>
                <a:gd name="T25" fmla="*/ T24 w 195"/>
                <a:gd name="T26" fmla="+- 0 4082 3752"/>
                <a:gd name="T27" fmla="*/ 4082 h 450"/>
                <a:gd name="T28" fmla="+- 0 2617 2455"/>
                <a:gd name="T29" fmla="*/ T28 w 195"/>
                <a:gd name="T30" fmla="+- 0 4082 3752"/>
                <a:gd name="T31" fmla="*/ 4082 h 450"/>
                <a:gd name="T32" fmla="+- 0 2624 2455"/>
                <a:gd name="T33" fmla="*/ T32 w 195"/>
                <a:gd name="T34" fmla="+- 0 4081 3752"/>
                <a:gd name="T35" fmla="*/ 4081 h 450"/>
                <a:gd name="T36" fmla="+- 0 2643 2455"/>
                <a:gd name="T37" fmla="*/ T36 w 195"/>
                <a:gd name="T38" fmla="+- 0 4070 3752"/>
                <a:gd name="T39" fmla="*/ 4070 h 450"/>
                <a:gd name="T40" fmla="+- 0 2650 2455"/>
                <a:gd name="T41" fmla="*/ T40 w 195"/>
                <a:gd name="T42" fmla="+- 0 4050 3752"/>
                <a:gd name="T43" fmla="*/ 4050 h 450"/>
                <a:gd name="T44" fmla="+- 0 2650 2455"/>
                <a:gd name="T45" fmla="*/ T44 w 195"/>
                <a:gd name="T46" fmla="+- 0 3785 3752"/>
                <a:gd name="T47" fmla="*/ 3785 h 450"/>
                <a:gd name="T48" fmla="+- 0 2649 2455"/>
                <a:gd name="T49" fmla="*/ T48 w 195"/>
                <a:gd name="T50" fmla="+- 0 3778 3752"/>
                <a:gd name="T51" fmla="*/ 3778 h 450"/>
                <a:gd name="T52" fmla="+- 0 2638 2455"/>
                <a:gd name="T53" fmla="*/ T52 w 195"/>
                <a:gd name="T54" fmla="+- 0 3760 3752"/>
                <a:gd name="T55" fmla="*/ 3760 h 450"/>
                <a:gd name="T56" fmla="+- 0 2617 2455"/>
                <a:gd name="T57" fmla="*/ T56 w 195"/>
                <a:gd name="T58" fmla="+- 0 3752 3752"/>
                <a:gd name="T59" fmla="*/ 3752 h 450"/>
                <a:gd name="T60" fmla="+- 0 2488 2455"/>
                <a:gd name="T61" fmla="*/ T60 w 195"/>
                <a:gd name="T62" fmla="+- 0 3752 3752"/>
                <a:gd name="T63" fmla="*/ 3752 h 450"/>
                <a:gd name="T64" fmla="+- 0 2481 2455"/>
                <a:gd name="T65" fmla="*/ T64 w 195"/>
                <a:gd name="T66" fmla="+- 0 3753 3752"/>
                <a:gd name="T67" fmla="*/ 3753 h 450"/>
                <a:gd name="T68" fmla="+- 0 2462 2455"/>
                <a:gd name="T69" fmla="*/ T68 w 195"/>
                <a:gd name="T70" fmla="+- 0 3764 3752"/>
                <a:gd name="T71" fmla="*/ 3764 h 450"/>
                <a:gd name="T72" fmla="+- 0 2455 2455"/>
                <a:gd name="T73" fmla="*/ T72 w 195"/>
                <a:gd name="T74" fmla="+- 0 3785 3752"/>
                <a:gd name="T75" fmla="*/ 3785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0" y="298"/>
                  </a:lnTo>
                  <a:lnTo>
                    <a:pt x="1" y="305"/>
                  </a:lnTo>
                  <a:lnTo>
                    <a:pt x="12" y="323"/>
                  </a:lnTo>
                  <a:lnTo>
                    <a:pt x="33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2" y="330"/>
                  </a:lnTo>
                  <a:lnTo>
                    <a:pt x="169" y="329"/>
                  </a:lnTo>
                  <a:lnTo>
                    <a:pt x="188" y="318"/>
                  </a:lnTo>
                  <a:lnTo>
                    <a:pt x="195" y="298"/>
                  </a:lnTo>
                  <a:lnTo>
                    <a:pt x="195" y="33"/>
                  </a:lnTo>
                  <a:lnTo>
                    <a:pt x="194" y="26"/>
                  </a:lnTo>
                  <a:lnTo>
                    <a:pt x="183" y="8"/>
                  </a:lnTo>
                  <a:lnTo>
                    <a:pt x="162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455" y="3752"/>
              <a:ext cx="195" cy="450"/>
            </a:xfrm>
            <a:custGeom>
              <a:avLst/>
              <a:gdLst>
                <a:gd name="T0" fmla="+- 0 2455 2455"/>
                <a:gd name="T1" fmla="*/ T0 w 195"/>
                <a:gd name="T2" fmla="+- 0 3785 3752"/>
                <a:gd name="T3" fmla="*/ 3785 h 450"/>
                <a:gd name="T4" fmla="+- 0 2462 2455"/>
                <a:gd name="T5" fmla="*/ T4 w 195"/>
                <a:gd name="T6" fmla="+- 0 3764 3752"/>
                <a:gd name="T7" fmla="*/ 3764 h 450"/>
                <a:gd name="T8" fmla="+- 0 2481 2455"/>
                <a:gd name="T9" fmla="*/ T8 w 195"/>
                <a:gd name="T10" fmla="+- 0 3753 3752"/>
                <a:gd name="T11" fmla="*/ 3753 h 450"/>
                <a:gd name="T12" fmla="+- 0 2488 2455"/>
                <a:gd name="T13" fmla="*/ T12 w 195"/>
                <a:gd name="T14" fmla="+- 0 3752 3752"/>
                <a:gd name="T15" fmla="*/ 3752 h 450"/>
                <a:gd name="T16" fmla="+- 0 2536 2455"/>
                <a:gd name="T17" fmla="*/ T16 w 195"/>
                <a:gd name="T18" fmla="+- 0 3752 3752"/>
                <a:gd name="T19" fmla="*/ 3752 h 450"/>
                <a:gd name="T20" fmla="+- 0 2617 2455"/>
                <a:gd name="T21" fmla="*/ T20 w 195"/>
                <a:gd name="T22" fmla="+- 0 3752 3752"/>
                <a:gd name="T23" fmla="*/ 3752 h 450"/>
                <a:gd name="T24" fmla="+- 0 2638 2455"/>
                <a:gd name="T25" fmla="*/ T24 w 195"/>
                <a:gd name="T26" fmla="+- 0 3760 3752"/>
                <a:gd name="T27" fmla="*/ 3760 h 450"/>
                <a:gd name="T28" fmla="+- 0 2649 2455"/>
                <a:gd name="T29" fmla="*/ T28 w 195"/>
                <a:gd name="T30" fmla="+- 0 3778 3752"/>
                <a:gd name="T31" fmla="*/ 3778 h 450"/>
                <a:gd name="T32" fmla="+- 0 2650 2455"/>
                <a:gd name="T33" fmla="*/ T32 w 195"/>
                <a:gd name="T34" fmla="+- 0 3785 3752"/>
                <a:gd name="T35" fmla="*/ 3785 h 450"/>
                <a:gd name="T36" fmla="+- 0 2650 2455"/>
                <a:gd name="T37" fmla="*/ T36 w 195"/>
                <a:gd name="T38" fmla="+- 0 3945 3752"/>
                <a:gd name="T39" fmla="*/ 3945 h 450"/>
                <a:gd name="T40" fmla="+- 0 2650 2455"/>
                <a:gd name="T41" fmla="*/ T40 w 195"/>
                <a:gd name="T42" fmla="+- 0 4027 3752"/>
                <a:gd name="T43" fmla="*/ 4027 h 450"/>
                <a:gd name="T44" fmla="+- 0 2650 2455"/>
                <a:gd name="T45" fmla="*/ T44 w 195"/>
                <a:gd name="T46" fmla="+- 0 4050 3752"/>
                <a:gd name="T47" fmla="*/ 4050 h 450"/>
                <a:gd name="T48" fmla="+- 0 2643 2455"/>
                <a:gd name="T49" fmla="*/ T48 w 195"/>
                <a:gd name="T50" fmla="+- 0 4070 3752"/>
                <a:gd name="T51" fmla="*/ 4070 h 450"/>
                <a:gd name="T52" fmla="+- 0 2624 2455"/>
                <a:gd name="T53" fmla="*/ T52 w 195"/>
                <a:gd name="T54" fmla="+- 0 4081 3752"/>
                <a:gd name="T55" fmla="*/ 4081 h 450"/>
                <a:gd name="T56" fmla="+- 0 2617 2455"/>
                <a:gd name="T57" fmla="*/ T56 w 195"/>
                <a:gd name="T58" fmla="+- 0 4082 3752"/>
                <a:gd name="T59" fmla="*/ 4082 h 450"/>
                <a:gd name="T60" fmla="+- 0 2536 2455"/>
                <a:gd name="T61" fmla="*/ T60 w 195"/>
                <a:gd name="T62" fmla="+- 0 4082 3752"/>
                <a:gd name="T63" fmla="*/ 4082 h 450"/>
                <a:gd name="T64" fmla="+- 0 2468 2455"/>
                <a:gd name="T65" fmla="*/ T64 w 195"/>
                <a:gd name="T66" fmla="+- 0 4202 3752"/>
                <a:gd name="T67" fmla="*/ 4202 h 450"/>
                <a:gd name="T68" fmla="+- 0 2487 2455"/>
                <a:gd name="T69" fmla="*/ T68 w 195"/>
                <a:gd name="T70" fmla="+- 0 4082 3752"/>
                <a:gd name="T71" fmla="*/ 4082 h 450"/>
                <a:gd name="T72" fmla="+- 0 2467 2455"/>
                <a:gd name="T73" fmla="*/ T72 w 195"/>
                <a:gd name="T74" fmla="+- 0 4075 3752"/>
                <a:gd name="T75" fmla="*/ 4075 h 450"/>
                <a:gd name="T76" fmla="+- 0 2456 2455"/>
                <a:gd name="T77" fmla="*/ T76 w 195"/>
                <a:gd name="T78" fmla="+- 0 4057 3752"/>
                <a:gd name="T79" fmla="*/ 4057 h 450"/>
                <a:gd name="T80" fmla="+- 0 2455 2455"/>
                <a:gd name="T81" fmla="*/ T80 w 195"/>
                <a:gd name="T82" fmla="+- 0 4050 3752"/>
                <a:gd name="T83" fmla="*/ 4050 h 450"/>
                <a:gd name="T84" fmla="+- 0 2455 2455"/>
                <a:gd name="T85" fmla="*/ T84 w 195"/>
                <a:gd name="T86" fmla="+- 0 4027 3752"/>
                <a:gd name="T87" fmla="*/ 4027 h 450"/>
                <a:gd name="T88" fmla="+- 0 2455 2455"/>
                <a:gd name="T89" fmla="*/ T88 w 195"/>
                <a:gd name="T90" fmla="+- 0 3945 3752"/>
                <a:gd name="T91" fmla="*/ 3945 h 450"/>
                <a:gd name="T92" fmla="+- 0 2455 2455"/>
                <a:gd name="T93" fmla="*/ T92 w 195"/>
                <a:gd name="T94" fmla="+- 0 3785 3752"/>
                <a:gd name="T95" fmla="*/ 3785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81" y="0"/>
                  </a:lnTo>
                  <a:lnTo>
                    <a:pt x="162" y="0"/>
                  </a:lnTo>
                  <a:lnTo>
                    <a:pt x="183" y="8"/>
                  </a:lnTo>
                  <a:lnTo>
                    <a:pt x="194" y="26"/>
                  </a:lnTo>
                  <a:lnTo>
                    <a:pt x="195" y="33"/>
                  </a:lnTo>
                  <a:lnTo>
                    <a:pt x="195" y="193"/>
                  </a:lnTo>
                  <a:lnTo>
                    <a:pt x="195" y="275"/>
                  </a:lnTo>
                  <a:lnTo>
                    <a:pt x="195" y="298"/>
                  </a:lnTo>
                  <a:lnTo>
                    <a:pt x="188" y="318"/>
                  </a:lnTo>
                  <a:lnTo>
                    <a:pt x="169" y="329"/>
                  </a:lnTo>
                  <a:lnTo>
                    <a:pt x="162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2" y="330"/>
                  </a:lnTo>
                  <a:lnTo>
                    <a:pt x="12" y="323"/>
                  </a:lnTo>
                  <a:lnTo>
                    <a:pt x="1" y="305"/>
                  </a:lnTo>
                  <a:lnTo>
                    <a:pt x="0" y="298"/>
                  </a:lnTo>
                  <a:lnTo>
                    <a:pt x="0" y="275"/>
                  </a:lnTo>
                  <a:lnTo>
                    <a:pt x="0" y="193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9811" y="3858"/>
              <a:ext cx="271" cy="358"/>
            </a:xfrm>
            <a:custGeom>
              <a:avLst/>
              <a:gdLst>
                <a:gd name="T0" fmla="+- 0 9894 9811"/>
                <a:gd name="T1" fmla="*/ T0 w 271"/>
                <a:gd name="T2" fmla="+- 0 3898 3858"/>
                <a:gd name="T3" fmla="*/ 3898 h 358"/>
                <a:gd name="T4" fmla="+- 0 9887 9811"/>
                <a:gd name="T5" fmla="*/ T4 w 271"/>
                <a:gd name="T6" fmla="+- 0 3919 3858"/>
                <a:gd name="T7" fmla="*/ 3919 h 358"/>
                <a:gd name="T8" fmla="+- 0 9887 9811"/>
                <a:gd name="T9" fmla="*/ T8 w 271"/>
                <a:gd name="T10" fmla="+- 0 3941 3858"/>
                <a:gd name="T11" fmla="*/ 3941 h 358"/>
                <a:gd name="T12" fmla="+- 0 9811 9811"/>
                <a:gd name="T13" fmla="*/ T12 w 271"/>
                <a:gd name="T14" fmla="+- 0 3858 3858"/>
                <a:gd name="T15" fmla="*/ 3858 h 358"/>
                <a:gd name="T16" fmla="+- 0 9887 9811"/>
                <a:gd name="T17" fmla="*/ T16 w 271"/>
                <a:gd name="T18" fmla="+- 0 4024 3858"/>
                <a:gd name="T19" fmla="*/ 4024 h 358"/>
                <a:gd name="T20" fmla="+- 0 9887 9811"/>
                <a:gd name="T21" fmla="*/ T20 w 271"/>
                <a:gd name="T22" fmla="+- 0 4184 3858"/>
                <a:gd name="T23" fmla="*/ 4184 h 358"/>
                <a:gd name="T24" fmla="+- 0 9888 9811"/>
                <a:gd name="T25" fmla="*/ T24 w 271"/>
                <a:gd name="T26" fmla="+- 0 4191 3858"/>
                <a:gd name="T27" fmla="*/ 4191 h 358"/>
                <a:gd name="T28" fmla="+- 0 9899 9811"/>
                <a:gd name="T29" fmla="*/ T28 w 271"/>
                <a:gd name="T30" fmla="+- 0 4209 3858"/>
                <a:gd name="T31" fmla="*/ 4209 h 358"/>
                <a:gd name="T32" fmla="+- 0 9920 9811"/>
                <a:gd name="T33" fmla="*/ T32 w 271"/>
                <a:gd name="T34" fmla="+- 0 4216 3858"/>
                <a:gd name="T35" fmla="*/ 4216 h 358"/>
                <a:gd name="T36" fmla="+- 0 10050 9811"/>
                <a:gd name="T37" fmla="*/ T36 w 271"/>
                <a:gd name="T38" fmla="+- 0 4216 3858"/>
                <a:gd name="T39" fmla="*/ 4216 h 358"/>
                <a:gd name="T40" fmla="+- 0 10056 9811"/>
                <a:gd name="T41" fmla="*/ T40 w 271"/>
                <a:gd name="T42" fmla="+- 0 4216 3858"/>
                <a:gd name="T43" fmla="*/ 4216 h 358"/>
                <a:gd name="T44" fmla="+- 0 10075 9811"/>
                <a:gd name="T45" fmla="*/ T44 w 271"/>
                <a:gd name="T46" fmla="+- 0 4204 3858"/>
                <a:gd name="T47" fmla="*/ 4204 h 358"/>
                <a:gd name="T48" fmla="+- 0 10082 9811"/>
                <a:gd name="T49" fmla="*/ T48 w 271"/>
                <a:gd name="T50" fmla="+- 0 4184 3858"/>
                <a:gd name="T51" fmla="*/ 4184 h 358"/>
                <a:gd name="T52" fmla="+- 0 10082 9811"/>
                <a:gd name="T53" fmla="*/ T52 w 271"/>
                <a:gd name="T54" fmla="+- 0 3919 3858"/>
                <a:gd name="T55" fmla="*/ 3919 h 358"/>
                <a:gd name="T56" fmla="+- 0 10081 9811"/>
                <a:gd name="T57" fmla="*/ T56 w 271"/>
                <a:gd name="T58" fmla="+- 0 3912 3858"/>
                <a:gd name="T59" fmla="*/ 3912 h 358"/>
                <a:gd name="T60" fmla="+- 0 10070 9811"/>
                <a:gd name="T61" fmla="*/ T60 w 271"/>
                <a:gd name="T62" fmla="+- 0 3894 3858"/>
                <a:gd name="T63" fmla="*/ 3894 h 358"/>
                <a:gd name="T64" fmla="+- 0 10050 9811"/>
                <a:gd name="T65" fmla="*/ T64 w 271"/>
                <a:gd name="T66" fmla="+- 0 3886 3858"/>
                <a:gd name="T67" fmla="*/ 3886 h 358"/>
                <a:gd name="T68" fmla="+- 0 9920 9811"/>
                <a:gd name="T69" fmla="*/ T68 w 271"/>
                <a:gd name="T70" fmla="+- 0 3886 3858"/>
                <a:gd name="T71" fmla="*/ 3886 h 358"/>
                <a:gd name="T72" fmla="+- 0 9913 9811"/>
                <a:gd name="T73" fmla="*/ T72 w 271"/>
                <a:gd name="T74" fmla="+- 0 3887 3858"/>
                <a:gd name="T75" fmla="*/ 3887 h 358"/>
                <a:gd name="T76" fmla="+- 0 9894 9811"/>
                <a:gd name="T77" fmla="*/ T76 w 271"/>
                <a:gd name="T78" fmla="+- 0 3898 3858"/>
                <a:gd name="T79" fmla="*/ 3898 h 3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271" h="358">
                  <a:moveTo>
                    <a:pt x="83" y="40"/>
                  </a:moveTo>
                  <a:lnTo>
                    <a:pt x="76" y="61"/>
                  </a:lnTo>
                  <a:lnTo>
                    <a:pt x="76" y="83"/>
                  </a:lnTo>
                  <a:lnTo>
                    <a:pt x="0" y="0"/>
                  </a:lnTo>
                  <a:lnTo>
                    <a:pt x="76" y="166"/>
                  </a:lnTo>
                  <a:lnTo>
                    <a:pt x="76" y="326"/>
                  </a:lnTo>
                  <a:lnTo>
                    <a:pt x="77" y="333"/>
                  </a:lnTo>
                  <a:lnTo>
                    <a:pt x="88" y="351"/>
                  </a:lnTo>
                  <a:lnTo>
                    <a:pt x="109" y="358"/>
                  </a:lnTo>
                  <a:lnTo>
                    <a:pt x="239" y="358"/>
                  </a:lnTo>
                  <a:lnTo>
                    <a:pt x="245" y="358"/>
                  </a:lnTo>
                  <a:lnTo>
                    <a:pt x="264" y="346"/>
                  </a:lnTo>
                  <a:lnTo>
                    <a:pt x="271" y="326"/>
                  </a:lnTo>
                  <a:lnTo>
                    <a:pt x="271" y="61"/>
                  </a:lnTo>
                  <a:lnTo>
                    <a:pt x="270" y="54"/>
                  </a:lnTo>
                  <a:lnTo>
                    <a:pt x="259" y="36"/>
                  </a:lnTo>
                  <a:lnTo>
                    <a:pt x="239" y="28"/>
                  </a:lnTo>
                  <a:lnTo>
                    <a:pt x="109" y="28"/>
                  </a:lnTo>
                  <a:lnTo>
                    <a:pt x="102" y="29"/>
                  </a:lnTo>
                  <a:lnTo>
                    <a:pt x="83" y="40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9811" y="3858"/>
              <a:ext cx="271" cy="358"/>
            </a:xfrm>
            <a:custGeom>
              <a:avLst/>
              <a:gdLst>
                <a:gd name="T0" fmla="+- 0 9887 9811"/>
                <a:gd name="T1" fmla="*/ T0 w 271"/>
                <a:gd name="T2" fmla="+- 0 3919 3858"/>
                <a:gd name="T3" fmla="*/ 3919 h 358"/>
                <a:gd name="T4" fmla="+- 0 9894 9811"/>
                <a:gd name="T5" fmla="*/ T4 w 271"/>
                <a:gd name="T6" fmla="+- 0 3898 3858"/>
                <a:gd name="T7" fmla="*/ 3898 h 358"/>
                <a:gd name="T8" fmla="+- 0 9913 9811"/>
                <a:gd name="T9" fmla="*/ T8 w 271"/>
                <a:gd name="T10" fmla="+- 0 3887 3858"/>
                <a:gd name="T11" fmla="*/ 3887 h 358"/>
                <a:gd name="T12" fmla="+- 0 9920 9811"/>
                <a:gd name="T13" fmla="*/ T12 w 271"/>
                <a:gd name="T14" fmla="+- 0 3886 3858"/>
                <a:gd name="T15" fmla="*/ 3886 h 358"/>
                <a:gd name="T16" fmla="+- 0 9968 9811"/>
                <a:gd name="T17" fmla="*/ T16 w 271"/>
                <a:gd name="T18" fmla="+- 0 3886 3858"/>
                <a:gd name="T19" fmla="*/ 3886 h 358"/>
                <a:gd name="T20" fmla="+- 0 10050 9811"/>
                <a:gd name="T21" fmla="*/ T20 w 271"/>
                <a:gd name="T22" fmla="+- 0 3886 3858"/>
                <a:gd name="T23" fmla="*/ 3886 h 358"/>
                <a:gd name="T24" fmla="+- 0 10070 9811"/>
                <a:gd name="T25" fmla="*/ T24 w 271"/>
                <a:gd name="T26" fmla="+- 0 3894 3858"/>
                <a:gd name="T27" fmla="*/ 3894 h 358"/>
                <a:gd name="T28" fmla="+- 0 10081 9811"/>
                <a:gd name="T29" fmla="*/ T28 w 271"/>
                <a:gd name="T30" fmla="+- 0 3912 3858"/>
                <a:gd name="T31" fmla="*/ 3912 h 358"/>
                <a:gd name="T32" fmla="+- 0 10082 9811"/>
                <a:gd name="T33" fmla="*/ T32 w 271"/>
                <a:gd name="T34" fmla="+- 0 3919 3858"/>
                <a:gd name="T35" fmla="*/ 3919 h 358"/>
                <a:gd name="T36" fmla="+- 0 10082 9811"/>
                <a:gd name="T37" fmla="*/ T36 w 271"/>
                <a:gd name="T38" fmla="+- 0 3941 3858"/>
                <a:gd name="T39" fmla="*/ 3941 h 358"/>
                <a:gd name="T40" fmla="+- 0 10082 9811"/>
                <a:gd name="T41" fmla="*/ T40 w 271"/>
                <a:gd name="T42" fmla="+- 0 4024 3858"/>
                <a:gd name="T43" fmla="*/ 4024 h 358"/>
                <a:gd name="T44" fmla="+- 0 10082 9811"/>
                <a:gd name="T45" fmla="*/ T44 w 271"/>
                <a:gd name="T46" fmla="+- 0 4184 3858"/>
                <a:gd name="T47" fmla="*/ 4184 h 358"/>
                <a:gd name="T48" fmla="+- 0 10075 9811"/>
                <a:gd name="T49" fmla="*/ T48 w 271"/>
                <a:gd name="T50" fmla="+- 0 4204 3858"/>
                <a:gd name="T51" fmla="*/ 4204 h 358"/>
                <a:gd name="T52" fmla="+- 0 10056 9811"/>
                <a:gd name="T53" fmla="*/ T52 w 271"/>
                <a:gd name="T54" fmla="+- 0 4216 3858"/>
                <a:gd name="T55" fmla="*/ 4216 h 358"/>
                <a:gd name="T56" fmla="+- 0 10050 9811"/>
                <a:gd name="T57" fmla="*/ T56 w 271"/>
                <a:gd name="T58" fmla="+- 0 4216 3858"/>
                <a:gd name="T59" fmla="*/ 4216 h 358"/>
                <a:gd name="T60" fmla="+- 0 9968 9811"/>
                <a:gd name="T61" fmla="*/ T60 w 271"/>
                <a:gd name="T62" fmla="+- 0 4216 3858"/>
                <a:gd name="T63" fmla="*/ 4216 h 358"/>
                <a:gd name="T64" fmla="+- 0 9920 9811"/>
                <a:gd name="T65" fmla="*/ T64 w 271"/>
                <a:gd name="T66" fmla="+- 0 4216 3858"/>
                <a:gd name="T67" fmla="*/ 4216 h 358"/>
                <a:gd name="T68" fmla="+- 0 9899 9811"/>
                <a:gd name="T69" fmla="*/ T68 w 271"/>
                <a:gd name="T70" fmla="+- 0 4209 3858"/>
                <a:gd name="T71" fmla="*/ 4209 h 358"/>
                <a:gd name="T72" fmla="+- 0 9888 9811"/>
                <a:gd name="T73" fmla="*/ T72 w 271"/>
                <a:gd name="T74" fmla="+- 0 4191 3858"/>
                <a:gd name="T75" fmla="*/ 4191 h 358"/>
                <a:gd name="T76" fmla="+- 0 9887 9811"/>
                <a:gd name="T77" fmla="*/ T76 w 271"/>
                <a:gd name="T78" fmla="+- 0 4184 3858"/>
                <a:gd name="T79" fmla="*/ 4184 h 358"/>
                <a:gd name="T80" fmla="+- 0 9887 9811"/>
                <a:gd name="T81" fmla="*/ T80 w 271"/>
                <a:gd name="T82" fmla="+- 0 4024 3858"/>
                <a:gd name="T83" fmla="*/ 4024 h 358"/>
                <a:gd name="T84" fmla="+- 0 9811 9811"/>
                <a:gd name="T85" fmla="*/ T84 w 271"/>
                <a:gd name="T86" fmla="+- 0 3858 3858"/>
                <a:gd name="T87" fmla="*/ 3858 h 358"/>
                <a:gd name="T88" fmla="+- 0 9887 9811"/>
                <a:gd name="T89" fmla="*/ T88 w 271"/>
                <a:gd name="T90" fmla="+- 0 3941 3858"/>
                <a:gd name="T91" fmla="*/ 3941 h 358"/>
                <a:gd name="T92" fmla="+- 0 9887 9811"/>
                <a:gd name="T93" fmla="*/ T92 w 271"/>
                <a:gd name="T94" fmla="+- 0 3919 3858"/>
                <a:gd name="T95" fmla="*/ 3919 h 3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271" h="358">
                  <a:moveTo>
                    <a:pt x="76" y="61"/>
                  </a:moveTo>
                  <a:lnTo>
                    <a:pt x="83" y="40"/>
                  </a:lnTo>
                  <a:lnTo>
                    <a:pt x="102" y="29"/>
                  </a:lnTo>
                  <a:lnTo>
                    <a:pt x="109" y="28"/>
                  </a:lnTo>
                  <a:lnTo>
                    <a:pt x="157" y="28"/>
                  </a:lnTo>
                  <a:lnTo>
                    <a:pt x="239" y="28"/>
                  </a:lnTo>
                  <a:lnTo>
                    <a:pt x="259" y="36"/>
                  </a:lnTo>
                  <a:lnTo>
                    <a:pt x="270" y="54"/>
                  </a:lnTo>
                  <a:lnTo>
                    <a:pt x="271" y="61"/>
                  </a:lnTo>
                  <a:lnTo>
                    <a:pt x="271" y="83"/>
                  </a:lnTo>
                  <a:lnTo>
                    <a:pt x="271" y="166"/>
                  </a:lnTo>
                  <a:lnTo>
                    <a:pt x="271" y="326"/>
                  </a:lnTo>
                  <a:lnTo>
                    <a:pt x="264" y="346"/>
                  </a:lnTo>
                  <a:lnTo>
                    <a:pt x="245" y="358"/>
                  </a:lnTo>
                  <a:lnTo>
                    <a:pt x="239" y="358"/>
                  </a:lnTo>
                  <a:lnTo>
                    <a:pt x="157" y="358"/>
                  </a:lnTo>
                  <a:lnTo>
                    <a:pt x="109" y="358"/>
                  </a:lnTo>
                  <a:lnTo>
                    <a:pt x="88" y="351"/>
                  </a:lnTo>
                  <a:lnTo>
                    <a:pt x="77" y="333"/>
                  </a:lnTo>
                  <a:lnTo>
                    <a:pt x="76" y="326"/>
                  </a:lnTo>
                  <a:lnTo>
                    <a:pt x="76" y="166"/>
                  </a:lnTo>
                  <a:lnTo>
                    <a:pt x="0" y="0"/>
                  </a:lnTo>
                  <a:lnTo>
                    <a:pt x="76" y="83"/>
                  </a:lnTo>
                  <a:lnTo>
                    <a:pt x="76" y="61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4206" y="4796"/>
              <a:ext cx="298" cy="344"/>
            </a:xfrm>
            <a:custGeom>
              <a:avLst/>
              <a:gdLst>
                <a:gd name="T0" fmla="+- 0 4316 4206"/>
                <a:gd name="T1" fmla="*/ T0 w 298"/>
                <a:gd name="T2" fmla="+- 0 4822 4796"/>
                <a:gd name="T3" fmla="*/ 4822 h 344"/>
                <a:gd name="T4" fmla="+- 0 4309 4206"/>
                <a:gd name="T5" fmla="*/ T4 w 298"/>
                <a:gd name="T6" fmla="+- 0 4843 4796"/>
                <a:gd name="T7" fmla="*/ 4843 h 344"/>
                <a:gd name="T8" fmla="+- 0 4309 4206"/>
                <a:gd name="T9" fmla="*/ T8 w 298"/>
                <a:gd name="T10" fmla="+- 0 4865 4796"/>
                <a:gd name="T11" fmla="*/ 4865 h 344"/>
                <a:gd name="T12" fmla="+- 0 4206 4206"/>
                <a:gd name="T13" fmla="*/ T12 w 298"/>
                <a:gd name="T14" fmla="+- 0 4796 4796"/>
                <a:gd name="T15" fmla="*/ 4796 h 344"/>
                <a:gd name="T16" fmla="+- 0 4309 4206"/>
                <a:gd name="T17" fmla="*/ T16 w 298"/>
                <a:gd name="T18" fmla="+- 0 4948 4796"/>
                <a:gd name="T19" fmla="*/ 4948 h 344"/>
                <a:gd name="T20" fmla="+- 0 4309 4206"/>
                <a:gd name="T21" fmla="*/ T20 w 298"/>
                <a:gd name="T22" fmla="+- 0 5108 4796"/>
                <a:gd name="T23" fmla="*/ 5108 h 344"/>
                <a:gd name="T24" fmla="+- 0 4310 4206"/>
                <a:gd name="T25" fmla="*/ T24 w 298"/>
                <a:gd name="T26" fmla="+- 0 5114 4796"/>
                <a:gd name="T27" fmla="*/ 5114 h 344"/>
                <a:gd name="T28" fmla="+- 0 4321 4206"/>
                <a:gd name="T29" fmla="*/ T28 w 298"/>
                <a:gd name="T30" fmla="+- 0 5133 4796"/>
                <a:gd name="T31" fmla="*/ 5133 h 344"/>
                <a:gd name="T32" fmla="+- 0 4341 4206"/>
                <a:gd name="T33" fmla="*/ T32 w 298"/>
                <a:gd name="T34" fmla="+- 0 5140 4796"/>
                <a:gd name="T35" fmla="*/ 5140 h 344"/>
                <a:gd name="T36" fmla="+- 0 4471 4206"/>
                <a:gd name="T37" fmla="*/ T36 w 298"/>
                <a:gd name="T38" fmla="+- 0 5140 4796"/>
                <a:gd name="T39" fmla="*/ 5140 h 344"/>
                <a:gd name="T40" fmla="+- 0 4478 4206"/>
                <a:gd name="T41" fmla="*/ T40 w 298"/>
                <a:gd name="T42" fmla="+- 0 5139 4796"/>
                <a:gd name="T43" fmla="*/ 5139 h 344"/>
                <a:gd name="T44" fmla="+- 0 4497 4206"/>
                <a:gd name="T45" fmla="*/ T44 w 298"/>
                <a:gd name="T46" fmla="+- 0 5128 4796"/>
                <a:gd name="T47" fmla="*/ 5128 h 344"/>
                <a:gd name="T48" fmla="+- 0 4504 4206"/>
                <a:gd name="T49" fmla="*/ T48 w 298"/>
                <a:gd name="T50" fmla="+- 0 5108 4796"/>
                <a:gd name="T51" fmla="*/ 5108 h 344"/>
                <a:gd name="T52" fmla="+- 0 4504 4206"/>
                <a:gd name="T53" fmla="*/ T52 w 298"/>
                <a:gd name="T54" fmla="+- 0 4843 4796"/>
                <a:gd name="T55" fmla="*/ 4843 h 344"/>
                <a:gd name="T56" fmla="+- 0 4503 4206"/>
                <a:gd name="T57" fmla="*/ T56 w 298"/>
                <a:gd name="T58" fmla="+- 0 4836 4796"/>
                <a:gd name="T59" fmla="*/ 4836 h 344"/>
                <a:gd name="T60" fmla="+- 0 4492 4206"/>
                <a:gd name="T61" fmla="*/ T60 w 298"/>
                <a:gd name="T62" fmla="+- 0 4818 4796"/>
                <a:gd name="T63" fmla="*/ 4818 h 344"/>
                <a:gd name="T64" fmla="+- 0 4471 4206"/>
                <a:gd name="T65" fmla="*/ T64 w 298"/>
                <a:gd name="T66" fmla="+- 0 4810 4796"/>
                <a:gd name="T67" fmla="*/ 4810 h 344"/>
                <a:gd name="T68" fmla="+- 0 4341 4206"/>
                <a:gd name="T69" fmla="*/ T68 w 298"/>
                <a:gd name="T70" fmla="+- 0 4810 4796"/>
                <a:gd name="T71" fmla="*/ 4810 h 344"/>
                <a:gd name="T72" fmla="+- 0 4335 4206"/>
                <a:gd name="T73" fmla="*/ T72 w 298"/>
                <a:gd name="T74" fmla="+- 0 4811 4796"/>
                <a:gd name="T75" fmla="*/ 4811 h 344"/>
                <a:gd name="T76" fmla="+- 0 4316 4206"/>
                <a:gd name="T77" fmla="*/ T76 w 298"/>
                <a:gd name="T78" fmla="+- 0 4822 4796"/>
                <a:gd name="T79" fmla="*/ 4822 h 3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298" h="344">
                  <a:moveTo>
                    <a:pt x="110" y="26"/>
                  </a:moveTo>
                  <a:lnTo>
                    <a:pt x="103" y="47"/>
                  </a:lnTo>
                  <a:lnTo>
                    <a:pt x="103" y="69"/>
                  </a:lnTo>
                  <a:lnTo>
                    <a:pt x="0" y="0"/>
                  </a:lnTo>
                  <a:lnTo>
                    <a:pt x="103" y="152"/>
                  </a:lnTo>
                  <a:lnTo>
                    <a:pt x="103" y="312"/>
                  </a:lnTo>
                  <a:lnTo>
                    <a:pt x="104" y="318"/>
                  </a:lnTo>
                  <a:lnTo>
                    <a:pt x="115" y="337"/>
                  </a:lnTo>
                  <a:lnTo>
                    <a:pt x="135" y="344"/>
                  </a:lnTo>
                  <a:lnTo>
                    <a:pt x="265" y="344"/>
                  </a:lnTo>
                  <a:lnTo>
                    <a:pt x="272" y="343"/>
                  </a:lnTo>
                  <a:lnTo>
                    <a:pt x="291" y="332"/>
                  </a:lnTo>
                  <a:lnTo>
                    <a:pt x="298" y="312"/>
                  </a:lnTo>
                  <a:lnTo>
                    <a:pt x="298" y="47"/>
                  </a:lnTo>
                  <a:lnTo>
                    <a:pt x="297" y="40"/>
                  </a:lnTo>
                  <a:lnTo>
                    <a:pt x="286" y="22"/>
                  </a:lnTo>
                  <a:lnTo>
                    <a:pt x="265" y="14"/>
                  </a:lnTo>
                  <a:lnTo>
                    <a:pt x="135" y="14"/>
                  </a:lnTo>
                  <a:lnTo>
                    <a:pt x="129" y="15"/>
                  </a:lnTo>
                  <a:lnTo>
                    <a:pt x="110" y="26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4206" y="4796"/>
              <a:ext cx="298" cy="344"/>
            </a:xfrm>
            <a:custGeom>
              <a:avLst/>
              <a:gdLst>
                <a:gd name="T0" fmla="+- 0 4309 4206"/>
                <a:gd name="T1" fmla="*/ T0 w 298"/>
                <a:gd name="T2" fmla="+- 0 4843 4796"/>
                <a:gd name="T3" fmla="*/ 4843 h 344"/>
                <a:gd name="T4" fmla="+- 0 4316 4206"/>
                <a:gd name="T5" fmla="*/ T4 w 298"/>
                <a:gd name="T6" fmla="+- 0 4822 4796"/>
                <a:gd name="T7" fmla="*/ 4822 h 344"/>
                <a:gd name="T8" fmla="+- 0 4335 4206"/>
                <a:gd name="T9" fmla="*/ T8 w 298"/>
                <a:gd name="T10" fmla="+- 0 4811 4796"/>
                <a:gd name="T11" fmla="*/ 4811 h 344"/>
                <a:gd name="T12" fmla="+- 0 4341 4206"/>
                <a:gd name="T13" fmla="*/ T12 w 298"/>
                <a:gd name="T14" fmla="+- 0 4810 4796"/>
                <a:gd name="T15" fmla="*/ 4810 h 344"/>
                <a:gd name="T16" fmla="+- 0 4390 4206"/>
                <a:gd name="T17" fmla="*/ T16 w 298"/>
                <a:gd name="T18" fmla="+- 0 4810 4796"/>
                <a:gd name="T19" fmla="*/ 4810 h 344"/>
                <a:gd name="T20" fmla="+- 0 4471 4206"/>
                <a:gd name="T21" fmla="*/ T20 w 298"/>
                <a:gd name="T22" fmla="+- 0 4810 4796"/>
                <a:gd name="T23" fmla="*/ 4810 h 344"/>
                <a:gd name="T24" fmla="+- 0 4492 4206"/>
                <a:gd name="T25" fmla="*/ T24 w 298"/>
                <a:gd name="T26" fmla="+- 0 4818 4796"/>
                <a:gd name="T27" fmla="*/ 4818 h 344"/>
                <a:gd name="T28" fmla="+- 0 4503 4206"/>
                <a:gd name="T29" fmla="*/ T28 w 298"/>
                <a:gd name="T30" fmla="+- 0 4836 4796"/>
                <a:gd name="T31" fmla="*/ 4836 h 344"/>
                <a:gd name="T32" fmla="+- 0 4504 4206"/>
                <a:gd name="T33" fmla="*/ T32 w 298"/>
                <a:gd name="T34" fmla="+- 0 4843 4796"/>
                <a:gd name="T35" fmla="*/ 4843 h 344"/>
                <a:gd name="T36" fmla="+- 0 4504 4206"/>
                <a:gd name="T37" fmla="*/ T36 w 298"/>
                <a:gd name="T38" fmla="+- 0 4865 4796"/>
                <a:gd name="T39" fmla="*/ 4865 h 344"/>
                <a:gd name="T40" fmla="+- 0 4504 4206"/>
                <a:gd name="T41" fmla="*/ T40 w 298"/>
                <a:gd name="T42" fmla="+- 0 4948 4796"/>
                <a:gd name="T43" fmla="*/ 4948 h 344"/>
                <a:gd name="T44" fmla="+- 0 4504 4206"/>
                <a:gd name="T45" fmla="*/ T44 w 298"/>
                <a:gd name="T46" fmla="+- 0 5108 4796"/>
                <a:gd name="T47" fmla="*/ 5108 h 344"/>
                <a:gd name="T48" fmla="+- 0 4497 4206"/>
                <a:gd name="T49" fmla="*/ T48 w 298"/>
                <a:gd name="T50" fmla="+- 0 5128 4796"/>
                <a:gd name="T51" fmla="*/ 5128 h 344"/>
                <a:gd name="T52" fmla="+- 0 4478 4206"/>
                <a:gd name="T53" fmla="*/ T52 w 298"/>
                <a:gd name="T54" fmla="+- 0 5139 4796"/>
                <a:gd name="T55" fmla="*/ 5139 h 344"/>
                <a:gd name="T56" fmla="+- 0 4471 4206"/>
                <a:gd name="T57" fmla="*/ T56 w 298"/>
                <a:gd name="T58" fmla="+- 0 5140 4796"/>
                <a:gd name="T59" fmla="*/ 5140 h 344"/>
                <a:gd name="T60" fmla="+- 0 4390 4206"/>
                <a:gd name="T61" fmla="*/ T60 w 298"/>
                <a:gd name="T62" fmla="+- 0 5140 4796"/>
                <a:gd name="T63" fmla="*/ 5140 h 344"/>
                <a:gd name="T64" fmla="+- 0 4341 4206"/>
                <a:gd name="T65" fmla="*/ T64 w 298"/>
                <a:gd name="T66" fmla="+- 0 5140 4796"/>
                <a:gd name="T67" fmla="*/ 5140 h 344"/>
                <a:gd name="T68" fmla="+- 0 4321 4206"/>
                <a:gd name="T69" fmla="*/ T68 w 298"/>
                <a:gd name="T70" fmla="+- 0 5133 4796"/>
                <a:gd name="T71" fmla="*/ 5133 h 344"/>
                <a:gd name="T72" fmla="+- 0 4310 4206"/>
                <a:gd name="T73" fmla="*/ T72 w 298"/>
                <a:gd name="T74" fmla="+- 0 5114 4796"/>
                <a:gd name="T75" fmla="*/ 5114 h 344"/>
                <a:gd name="T76" fmla="+- 0 4309 4206"/>
                <a:gd name="T77" fmla="*/ T76 w 298"/>
                <a:gd name="T78" fmla="+- 0 5108 4796"/>
                <a:gd name="T79" fmla="*/ 5108 h 344"/>
                <a:gd name="T80" fmla="+- 0 4309 4206"/>
                <a:gd name="T81" fmla="*/ T80 w 298"/>
                <a:gd name="T82" fmla="+- 0 4948 4796"/>
                <a:gd name="T83" fmla="*/ 4948 h 344"/>
                <a:gd name="T84" fmla="+- 0 4206 4206"/>
                <a:gd name="T85" fmla="*/ T84 w 298"/>
                <a:gd name="T86" fmla="+- 0 4796 4796"/>
                <a:gd name="T87" fmla="*/ 4796 h 344"/>
                <a:gd name="T88" fmla="+- 0 4309 4206"/>
                <a:gd name="T89" fmla="*/ T88 w 298"/>
                <a:gd name="T90" fmla="+- 0 4865 4796"/>
                <a:gd name="T91" fmla="*/ 4865 h 344"/>
                <a:gd name="T92" fmla="+- 0 4309 4206"/>
                <a:gd name="T93" fmla="*/ T92 w 298"/>
                <a:gd name="T94" fmla="+- 0 4843 4796"/>
                <a:gd name="T95" fmla="*/ 4843 h 3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298" h="344">
                  <a:moveTo>
                    <a:pt x="103" y="47"/>
                  </a:moveTo>
                  <a:lnTo>
                    <a:pt x="110" y="26"/>
                  </a:lnTo>
                  <a:lnTo>
                    <a:pt x="129" y="15"/>
                  </a:lnTo>
                  <a:lnTo>
                    <a:pt x="135" y="14"/>
                  </a:lnTo>
                  <a:lnTo>
                    <a:pt x="184" y="14"/>
                  </a:lnTo>
                  <a:lnTo>
                    <a:pt x="265" y="14"/>
                  </a:lnTo>
                  <a:lnTo>
                    <a:pt x="286" y="22"/>
                  </a:lnTo>
                  <a:lnTo>
                    <a:pt x="297" y="40"/>
                  </a:lnTo>
                  <a:lnTo>
                    <a:pt x="298" y="47"/>
                  </a:lnTo>
                  <a:lnTo>
                    <a:pt x="298" y="69"/>
                  </a:lnTo>
                  <a:lnTo>
                    <a:pt x="298" y="152"/>
                  </a:lnTo>
                  <a:lnTo>
                    <a:pt x="298" y="312"/>
                  </a:lnTo>
                  <a:lnTo>
                    <a:pt x="291" y="332"/>
                  </a:lnTo>
                  <a:lnTo>
                    <a:pt x="272" y="343"/>
                  </a:lnTo>
                  <a:lnTo>
                    <a:pt x="265" y="344"/>
                  </a:lnTo>
                  <a:lnTo>
                    <a:pt x="184" y="344"/>
                  </a:lnTo>
                  <a:lnTo>
                    <a:pt x="135" y="344"/>
                  </a:lnTo>
                  <a:lnTo>
                    <a:pt x="115" y="337"/>
                  </a:lnTo>
                  <a:lnTo>
                    <a:pt x="104" y="318"/>
                  </a:lnTo>
                  <a:lnTo>
                    <a:pt x="103" y="312"/>
                  </a:lnTo>
                  <a:lnTo>
                    <a:pt x="103" y="152"/>
                  </a:lnTo>
                  <a:lnTo>
                    <a:pt x="0" y="0"/>
                  </a:lnTo>
                  <a:lnTo>
                    <a:pt x="103" y="69"/>
                  </a:lnTo>
                  <a:lnTo>
                    <a:pt x="103" y="47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464986" y="354244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198503" y="377810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2</a:t>
            </a:r>
            <a:endParaRPr lang="id-ID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5903694" y="521349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3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7228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34;p50"/>
          <p:cNvSpPr txBox="1"/>
          <p:nvPr/>
        </p:nvSpPr>
        <p:spPr>
          <a:xfrm>
            <a:off x="0" y="1472487"/>
            <a:ext cx="791062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Validasi SPM Kontraktual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334;p50"/>
          <p:cNvSpPr txBox="1"/>
          <p:nvPr/>
        </p:nvSpPr>
        <p:spPr>
          <a:xfrm>
            <a:off x="5443870" y="214736"/>
            <a:ext cx="784682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PPSPM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3049" y="2388411"/>
            <a:ext cx="15940309" cy="6436611"/>
            <a:chOff x="1582" y="3372"/>
            <a:chExt cx="9016" cy="4532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" y="3371"/>
              <a:ext cx="9016" cy="4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2432" y="3782"/>
              <a:ext cx="195" cy="450"/>
            </a:xfrm>
            <a:custGeom>
              <a:avLst/>
              <a:gdLst>
                <a:gd name="T0" fmla="+- 0 2432 2432"/>
                <a:gd name="T1" fmla="*/ T0 w 195"/>
                <a:gd name="T2" fmla="+- 0 3815 3782"/>
                <a:gd name="T3" fmla="*/ 3815 h 450"/>
                <a:gd name="T4" fmla="+- 0 2432 2432"/>
                <a:gd name="T5" fmla="*/ T4 w 195"/>
                <a:gd name="T6" fmla="+- 0 4080 3782"/>
                <a:gd name="T7" fmla="*/ 4080 h 450"/>
                <a:gd name="T8" fmla="+- 0 2433 2432"/>
                <a:gd name="T9" fmla="*/ T8 w 195"/>
                <a:gd name="T10" fmla="+- 0 4087 3782"/>
                <a:gd name="T11" fmla="*/ 4087 h 450"/>
                <a:gd name="T12" fmla="+- 0 2444 2432"/>
                <a:gd name="T13" fmla="*/ T12 w 195"/>
                <a:gd name="T14" fmla="+- 0 4105 3782"/>
                <a:gd name="T15" fmla="*/ 4105 h 450"/>
                <a:gd name="T16" fmla="+- 0 2465 2432"/>
                <a:gd name="T17" fmla="*/ T16 w 195"/>
                <a:gd name="T18" fmla="+- 0 4112 3782"/>
                <a:gd name="T19" fmla="*/ 4112 h 450"/>
                <a:gd name="T20" fmla="+- 0 2445 2432"/>
                <a:gd name="T21" fmla="*/ T20 w 195"/>
                <a:gd name="T22" fmla="+- 0 4232 3782"/>
                <a:gd name="T23" fmla="*/ 4232 h 450"/>
                <a:gd name="T24" fmla="+- 0 2513 2432"/>
                <a:gd name="T25" fmla="*/ T24 w 195"/>
                <a:gd name="T26" fmla="+- 0 4112 3782"/>
                <a:gd name="T27" fmla="*/ 4112 h 450"/>
                <a:gd name="T28" fmla="+- 0 2595 2432"/>
                <a:gd name="T29" fmla="*/ T28 w 195"/>
                <a:gd name="T30" fmla="+- 0 4112 3782"/>
                <a:gd name="T31" fmla="*/ 4112 h 450"/>
                <a:gd name="T32" fmla="+- 0 2601 2432"/>
                <a:gd name="T33" fmla="*/ T32 w 195"/>
                <a:gd name="T34" fmla="+- 0 4112 3782"/>
                <a:gd name="T35" fmla="*/ 4112 h 450"/>
                <a:gd name="T36" fmla="+- 0 2620 2432"/>
                <a:gd name="T37" fmla="*/ T36 w 195"/>
                <a:gd name="T38" fmla="+- 0 4100 3782"/>
                <a:gd name="T39" fmla="*/ 4100 h 450"/>
                <a:gd name="T40" fmla="+- 0 2627 2432"/>
                <a:gd name="T41" fmla="*/ T40 w 195"/>
                <a:gd name="T42" fmla="+- 0 4080 3782"/>
                <a:gd name="T43" fmla="*/ 4080 h 450"/>
                <a:gd name="T44" fmla="+- 0 2627 2432"/>
                <a:gd name="T45" fmla="*/ T44 w 195"/>
                <a:gd name="T46" fmla="+- 0 3815 3782"/>
                <a:gd name="T47" fmla="*/ 3815 h 450"/>
                <a:gd name="T48" fmla="+- 0 2626 2432"/>
                <a:gd name="T49" fmla="*/ T48 w 195"/>
                <a:gd name="T50" fmla="+- 0 3808 3782"/>
                <a:gd name="T51" fmla="*/ 3808 h 450"/>
                <a:gd name="T52" fmla="+- 0 2615 2432"/>
                <a:gd name="T53" fmla="*/ T52 w 195"/>
                <a:gd name="T54" fmla="+- 0 3790 3782"/>
                <a:gd name="T55" fmla="*/ 3790 h 450"/>
                <a:gd name="T56" fmla="+- 0 2595 2432"/>
                <a:gd name="T57" fmla="*/ T56 w 195"/>
                <a:gd name="T58" fmla="+- 0 3782 3782"/>
                <a:gd name="T59" fmla="*/ 3782 h 450"/>
                <a:gd name="T60" fmla="+- 0 2465 2432"/>
                <a:gd name="T61" fmla="*/ T60 w 195"/>
                <a:gd name="T62" fmla="+- 0 3782 3782"/>
                <a:gd name="T63" fmla="*/ 3782 h 450"/>
                <a:gd name="T64" fmla="+- 0 2458 2432"/>
                <a:gd name="T65" fmla="*/ T64 w 195"/>
                <a:gd name="T66" fmla="+- 0 3783 3782"/>
                <a:gd name="T67" fmla="*/ 3783 h 450"/>
                <a:gd name="T68" fmla="+- 0 2439 2432"/>
                <a:gd name="T69" fmla="*/ T68 w 195"/>
                <a:gd name="T70" fmla="+- 0 3794 3782"/>
                <a:gd name="T71" fmla="*/ 3794 h 450"/>
                <a:gd name="T72" fmla="+- 0 2432 2432"/>
                <a:gd name="T73" fmla="*/ T72 w 195"/>
                <a:gd name="T74" fmla="+- 0 3815 3782"/>
                <a:gd name="T75" fmla="*/ 3815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0" y="298"/>
                  </a:lnTo>
                  <a:lnTo>
                    <a:pt x="1" y="305"/>
                  </a:lnTo>
                  <a:lnTo>
                    <a:pt x="12" y="323"/>
                  </a:lnTo>
                  <a:lnTo>
                    <a:pt x="33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3" y="330"/>
                  </a:lnTo>
                  <a:lnTo>
                    <a:pt x="169" y="330"/>
                  </a:lnTo>
                  <a:lnTo>
                    <a:pt x="188" y="318"/>
                  </a:lnTo>
                  <a:lnTo>
                    <a:pt x="195" y="298"/>
                  </a:lnTo>
                  <a:lnTo>
                    <a:pt x="195" y="33"/>
                  </a:lnTo>
                  <a:lnTo>
                    <a:pt x="194" y="26"/>
                  </a:lnTo>
                  <a:lnTo>
                    <a:pt x="183" y="8"/>
                  </a:lnTo>
                  <a:lnTo>
                    <a:pt x="163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432" y="3782"/>
              <a:ext cx="195" cy="450"/>
            </a:xfrm>
            <a:custGeom>
              <a:avLst/>
              <a:gdLst>
                <a:gd name="T0" fmla="+- 0 2432 2432"/>
                <a:gd name="T1" fmla="*/ T0 w 195"/>
                <a:gd name="T2" fmla="+- 0 3815 3782"/>
                <a:gd name="T3" fmla="*/ 3815 h 450"/>
                <a:gd name="T4" fmla="+- 0 2439 2432"/>
                <a:gd name="T5" fmla="*/ T4 w 195"/>
                <a:gd name="T6" fmla="+- 0 3794 3782"/>
                <a:gd name="T7" fmla="*/ 3794 h 450"/>
                <a:gd name="T8" fmla="+- 0 2458 2432"/>
                <a:gd name="T9" fmla="*/ T8 w 195"/>
                <a:gd name="T10" fmla="+- 0 3783 3782"/>
                <a:gd name="T11" fmla="*/ 3783 h 450"/>
                <a:gd name="T12" fmla="+- 0 2465 2432"/>
                <a:gd name="T13" fmla="*/ T12 w 195"/>
                <a:gd name="T14" fmla="+- 0 3782 3782"/>
                <a:gd name="T15" fmla="*/ 3782 h 450"/>
                <a:gd name="T16" fmla="+- 0 2513 2432"/>
                <a:gd name="T17" fmla="*/ T16 w 195"/>
                <a:gd name="T18" fmla="+- 0 3782 3782"/>
                <a:gd name="T19" fmla="*/ 3782 h 450"/>
                <a:gd name="T20" fmla="+- 0 2595 2432"/>
                <a:gd name="T21" fmla="*/ T20 w 195"/>
                <a:gd name="T22" fmla="+- 0 3782 3782"/>
                <a:gd name="T23" fmla="*/ 3782 h 450"/>
                <a:gd name="T24" fmla="+- 0 2615 2432"/>
                <a:gd name="T25" fmla="*/ T24 w 195"/>
                <a:gd name="T26" fmla="+- 0 3790 3782"/>
                <a:gd name="T27" fmla="*/ 3790 h 450"/>
                <a:gd name="T28" fmla="+- 0 2626 2432"/>
                <a:gd name="T29" fmla="*/ T28 w 195"/>
                <a:gd name="T30" fmla="+- 0 3808 3782"/>
                <a:gd name="T31" fmla="*/ 3808 h 450"/>
                <a:gd name="T32" fmla="+- 0 2627 2432"/>
                <a:gd name="T33" fmla="*/ T32 w 195"/>
                <a:gd name="T34" fmla="+- 0 3815 3782"/>
                <a:gd name="T35" fmla="*/ 3815 h 450"/>
                <a:gd name="T36" fmla="+- 0 2627 2432"/>
                <a:gd name="T37" fmla="*/ T36 w 195"/>
                <a:gd name="T38" fmla="+- 0 3975 3782"/>
                <a:gd name="T39" fmla="*/ 3975 h 450"/>
                <a:gd name="T40" fmla="+- 0 2627 2432"/>
                <a:gd name="T41" fmla="*/ T40 w 195"/>
                <a:gd name="T42" fmla="+- 0 4057 3782"/>
                <a:gd name="T43" fmla="*/ 4057 h 450"/>
                <a:gd name="T44" fmla="+- 0 2627 2432"/>
                <a:gd name="T45" fmla="*/ T44 w 195"/>
                <a:gd name="T46" fmla="+- 0 4080 3782"/>
                <a:gd name="T47" fmla="*/ 4080 h 450"/>
                <a:gd name="T48" fmla="+- 0 2620 2432"/>
                <a:gd name="T49" fmla="*/ T48 w 195"/>
                <a:gd name="T50" fmla="+- 0 4100 3782"/>
                <a:gd name="T51" fmla="*/ 4100 h 450"/>
                <a:gd name="T52" fmla="+- 0 2601 2432"/>
                <a:gd name="T53" fmla="*/ T52 w 195"/>
                <a:gd name="T54" fmla="+- 0 4112 3782"/>
                <a:gd name="T55" fmla="*/ 4112 h 450"/>
                <a:gd name="T56" fmla="+- 0 2595 2432"/>
                <a:gd name="T57" fmla="*/ T56 w 195"/>
                <a:gd name="T58" fmla="+- 0 4112 3782"/>
                <a:gd name="T59" fmla="*/ 4112 h 450"/>
                <a:gd name="T60" fmla="+- 0 2513 2432"/>
                <a:gd name="T61" fmla="*/ T60 w 195"/>
                <a:gd name="T62" fmla="+- 0 4112 3782"/>
                <a:gd name="T63" fmla="*/ 4112 h 450"/>
                <a:gd name="T64" fmla="+- 0 2445 2432"/>
                <a:gd name="T65" fmla="*/ T64 w 195"/>
                <a:gd name="T66" fmla="+- 0 4232 3782"/>
                <a:gd name="T67" fmla="*/ 4232 h 450"/>
                <a:gd name="T68" fmla="+- 0 2465 2432"/>
                <a:gd name="T69" fmla="*/ T68 w 195"/>
                <a:gd name="T70" fmla="+- 0 4112 3782"/>
                <a:gd name="T71" fmla="*/ 4112 h 450"/>
                <a:gd name="T72" fmla="+- 0 2444 2432"/>
                <a:gd name="T73" fmla="*/ T72 w 195"/>
                <a:gd name="T74" fmla="+- 0 4105 3782"/>
                <a:gd name="T75" fmla="*/ 4105 h 450"/>
                <a:gd name="T76" fmla="+- 0 2433 2432"/>
                <a:gd name="T77" fmla="*/ T76 w 195"/>
                <a:gd name="T78" fmla="+- 0 4087 3782"/>
                <a:gd name="T79" fmla="*/ 4087 h 450"/>
                <a:gd name="T80" fmla="+- 0 2432 2432"/>
                <a:gd name="T81" fmla="*/ T80 w 195"/>
                <a:gd name="T82" fmla="+- 0 4080 3782"/>
                <a:gd name="T83" fmla="*/ 4080 h 450"/>
                <a:gd name="T84" fmla="+- 0 2432 2432"/>
                <a:gd name="T85" fmla="*/ T84 w 195"/>
                <a:gd name="T86" fmla="+- 0 4057 3782"/>
                <a:gd name="T87" fmla="*/ 4057 h 450"/>
                <a:gd name="T88" fmla="+- 0 2432 2432"/>
                <a:gd name="T89" fmla="*/ T88 w 195"/>
                <a:gd name="T90" fmla="+- 0 3975 3782"/>
                <a:gd name="T91" fmla="*/ 3975 h 450"/>
                <a:gd name="T92" fmla="+- 0 2432 2432"/>
                <a:gd name="T93" fmla="*/ T92 w 195"/>
                <a:gd name="T94" fmla="+- 0 3815 3782"/>
                <a:gd name="T95" fmla="*/ 3815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81" y="0"/>
                  </a:lnTo>
                  <a:lnTo>
                    <a:pt x="163" y="0"/>
                  </a:lnTo>
                  <a:lnTo>
                    <a:pt x="183" y="8"/>
                  </a:lnTo>
                  <a:lnTo>
                    <a:pt x="194" y="26"/>
                  </a:lnTo>
                  <a:lnTo>
                    <a:pt x="195" y="33"/>
                  </a:lnTo>
                  <a:lnTo>
                    <a:pt x="195" y="193"/>
                  </a:lnTo>
                  <a:lnTo>
                    <a:pt x="195" y="275"/>
                  </a:lnTo>
                  <a:lnTo>
                    <a:pt x="195" y="298"/>
                  </a:lnTo>
                  <a:lnTo>
                    <a:pt x="188" y="318"/>
                  </a:lnTo>
                  <a:lnTo>
                    <a:pt x="169" y="330"/>
                  </a:lnTo>
                  <a:lnTo>
                    <a:pt x="163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3" y="330"/>
                  </a:lnTo>
                  <a:lnTo>
                    <a:pt x="12" y="323"/>
                  </a:lnTo>
                  <a:lnTo>
                    <a:pt x="1" y="305"/>
                  </a:lnTo>
                  <a:lnTo>
                    <a:pt x="0" y="298"/>
                  </a:lnTo>
                  <a:lnTo>
                    <a:pt x="0" y="275"/>
                  </a:lnTo>
                  <a:lnTo>
                    <a:pt x="0" y="193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0154" y="4133"/>
              <a:ext cx="257" cy="406"/>
            </a:xfrm>
            <a:custGeom>
              <a:avLst/>
              <a:gdLst>
                <a:gd name="T0" fmla="+- 0 10223 10154"/>
                <a:gd name="T1" fmla="*/ T0 w 257"/>
                <a:gd name="T2" fmla="+- 0 4220 4133"/>
                <a:gd name="T3" fmla="*/ 4220 h 406"/>
                <a:gd name="T4" fmla="+- 0 10216 10154"/>
                <a:gd name="T5" fmla="*/ T4 w 257"/>
                <a:gd name="T6" fmla="+- 0 4241 4133"/>
                <a:gd name="T7" fmla="*/ 4241 h 406"/>
                <a:gd name="T8" fmla="+- 0 10216 10154"/>
                <a:gd name="T9" fmla="*/ T8 w 257"/>
                <a:gd name="T10" fmla="+- 0 4263 4133"/>
                <a:gd name="T11" fmla="*/ 4263 h 406"/>
                <a:gd name="T12" fmla="+- 0 10154 10154"/>
                <a:gd name="T13" fmla="*/ T12 w 257"/>
                <a:gd name="T14" fmla="+- 0 4133 4133"/>
                <a:gd name="T15" fmla="*/ 4133 h 406"/>
                <a:gd name="T16" fmla="+- 0 10216 10154"/>
                <a:gd name="T17" fmla="*/ T16 w 257"/>
                <a:gd name="T18" fmla="+- 0 4346 4133"/>
                <a:gd name="T19" fmla="*/ 4346 h 406"/>
                <a:gd name="T20" fmla="+- 0 10216 10154"/>
                <a:gd name="T21" fmla="*/ T20 w 257"/>
                <a:gd name="T22" fmla="+- 0 4506 4133"/>
                <a:gd name="T23" fmla="*/ 4506 h 406"/>
                <a:gd name="T24" fmla="+- 0 10217 10154"/>
                <a:gd name="T25" fmla="*/ T24 w 257"/>
                <a:gd name="T26" fmla="+- 0 4513 4133"/>
                <a:gd name="T27" fmla="*/ 4513 h 406"/>
                <a:gd name="T28" fmla="+- 0 10228 10154"/>
                <a:gd name="T29" fmla="*/ T28 w 257"/>
                <a:gd name="T30" fmla="+- 0 4531 4133"/>
                <a:gd name="T31" fmla="*/ 4531 h 406"/>
                <a:gd name="T32" fmla="+- 0 10249 10154"/>
                <a:gd name="T33" fmla="*/ T32 w 257"/>
                <a:gd name="T34" fmla="+- 0 4538 4133"/>
                <a:gd name="T35" fmla="*/ 4538 h 406"/>
                <a:gd name="T36" fmla="+- 0 10379 10154"/>
                <a:gd name="T37" fmla="*/ T36 w 257"/>
                <a:gd name="T38" fmla="+- 0 4538 4133"/>
                <a:gd name="T39" fmla="*/ 4538 h 406"/>
                <a:gd name="T40" fmla="+- 0 10385 10154"/>
                <a:gd name="T41" fmla="*/ T40 w 257"/>
                <a:gd name="T42" fmla="+- 0 4538 4133"/>
                <a:gd name="T43" fmla="*/ 4538 h 406"/>
                <a:gd name="T44" fmla="+- 0 10404 10154"/>
                <a:gd name="T45" fmla="*/ T44 w 257"/>
                <a:gd name="T46" fmla="+- 0 4526 4133"/>
                <a:gd name="T47" fmla="*/ 4526 h 406"/>
                <a:gd name="T48" fmla="+- 0 10411 10154"/>
                <a:gd name="T49" fmla="*/ T48 w 257"/>
                <a:gd name="T50" fmla="+- 0 4506 4133"/>
                <a:gd name="T51" fmla="*/ 4506 h 406"/>
                <a:gd name="T52" fmla="+- 0 10411 10154"/>
                <a:gd name="T53" fmla="*/ T52 w 257"/>
                <a:gd name="T54" fmla="+- 0 4241 4133"/>
                <a:gd name="T55" fmla="*/ 4241 h 406"/>
                <a:gd name="T56" fmla="+- 0 10410 10154"/>
                <a:gd name="T57" fmla="*/ T56 w 257"/>
                <a:gd name="T58" fmla="+- 0 4234 4133"/>
                <a:gd name="T59" fmla="*/ 4234 h 406"/>
                <a:gd name="T60" fmla="+- 0 10399 10154"/>
                <a:gd name="T61" fmla="*/ T60 w 257"/>
                <a:gd name="T62" fmla="+- 0 4216 4133"/>
                <a:gd name="T63" fmla="*/ 4216 h 406"/>
                <a:gd name="T64" fmla="+- 0 10379 10154"/>
                <a:gd name="T65" fmla="*/ T64 w 257"/>
                <a:gd name="T66" fmla="+- 0 4208 4133"/>
                <a:gd name="T67" fmla="*/ 4208 h 406"/>
                <a:gd name="T68" fmla="+- 0 10249 10154"/>
                <a:gd name="T69" fmla="*/ T68 w 257"/>
                <a:gd name="T70" fmla="+- 0 4208 4133"/>
                <a:gd name="T71" fmla="*/ 4208 h 406"/>
                <a:gd name="T72" fmla="+- 0 10242 10154"/>
                <a:gd name="T73" fmla="*/ T72 w 257"/>
                <a:gd name="T74" fmla="+- 0 4209 4133"/>
                <a:gd name="T75" fmla="*/ 4209 h 406"/>
                <a:gd name="T76" fmla="+- 0 10223 10154"/>
                <a:gd name="T77" fmla="*/ T76 w 257"/>
                <a:gd name="T78" fmla="+- 0 4220 4133"/>
                <a:gd name="T79" fmla="*/ 4220 h 4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257" h="406">
                  <a:moveTo>
                    <a:pt x="69" y="87"/>
                  </a:moveTo>
                  <a:lnTo>
                    <a:pt x="62" y="108"/>
                  </a:lnTo>
                  <a:lnTo>
                    <a:pt x="62" y="130"/>
                  </a:lnTo>
                  <a:lnTo>
                    <a:pt x="0" y="0"/>
                  </a:lnTo>
                  <a:lnTo>
                    <a:pt x="62" y="213"/>
                  </a:lnTo>
                  <a:lnTo>
                    <a:pt x="62" y="373"/>
                  </a:lnTo>
                  <a:lnTo>
                    <a:pt x="63" y="380"/>
                  </a:lnTo>
                  <a:lnTo>
                    <a:pt x="74" y="398"/>
                  </a:lnTo>
                  <a:lnTo>
                    <a:pt x="95" y="405"/>
                  </a:lnTo>
                  <a:lnTo>
                    <a:pt x="225" y="405"/>
                  </a:lnTo>
                  <a:lnTo>
                    <a:pt x="231" y="405"/>
                  </a:lnTo>
                  <a:lnTo>
                    <a:pt x="250" y="393"/>
                  </a:lnTo>
                  <a:lnTo>
                    <a:pt x="257" y="373"/>
                  </a:lnTo>
                  <a:lnTo>
                    <a:pt x="257" y="108"/>
                  </a:lnTo>
                  <a:lnTo>
                    <a:pt x="256" y="101"/>
                  </a:lnTo>
                  <a:lnTo>
                    <a:pt x="245" y="83"/>
                  </a:lnTo>
                  <a:lnTo>
                    <a:pt x="225" y="75"/>
                  </a:lnTo>
                  <a:lnTo>
                    <a:pt x="95" y="75"/>
                  </a:lnTo>
                  <a:lnTo>
                    <a:pt x="88" y="76"/>
                  </a:lnTo>
                  <a:lnTo>
                    <a:pt x="69" y="87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0154" y="4133"/>
              <a:ext cx="257" cy="406"/>
            </a:xfrm>
            <a:custGeom>
              <a:avLst/>
              <a:gdLst>
                <a:gd name="T0" fmla="+- 0 10216 10154"/>
                <a:gd name="T1" fmla="*/ T0 w 257"/>
                <a:gd name="T2" fmla="+- 0 4241 4133"/>
                <a:gd name="T3" fmla="*/ 4241 h 406"/>
                <a:gd name="T4" fmla="+- 0 10223 10154"/>
                <a:gd name="T5" fmla="*/ T4 w 257"/>
                <a:gd name="T6" fmla="+- 0 4220 4133"/>
                <a:gd name="T7" fmla="*/ 4220 h 406"/>
                <a:gd name="T8" fmla="+- 0 10242 10154"/>
                <a:gd name="T9" fmla="*/ T8 w 257"/>
                <a:gd name="T10" fmla="+- 0 4209 4133"/>
                <a:gd name="T11" fmla="*/ 4209 h 406"/>
                <a:gd name="T12" fmla="+- 0 10249 10154"/>
                <a:gd name="T13" fmla="*/ T12 w 257"/>
                <a:gd name="T14" fmla="+- 0 4208 4133"/>
                <a:gd name="T15" fmla="*/ 4208 h 406"/>
                <a:gd name="T16" fmla="+- 0 10297 10154"/>
                <a:gd name="T17" fmla="*/ T16 w 257"/>
                <a:gd name="T18" fmla="+- 0 4208 4133"/>
                <a:gd name="T19" fmla="*/ 4208 h 406"/>
                <a:gd name="T20" fmla="+- 0 10379 10154"/>
                <a:gd name="T21" fmla="*/ T20 w 257"/>
                <a:gd name="T22" fmla="+- 0 4208 4133"/>
                <a:gd name="T23" fmla="*/ 4208 h 406"/>
                <a:gd name="T24" fmla="+- 0 10399 10154"/>
                <a:gd name="T25" fmla="*/ T24 w 257"/>
                <a:gd name="T26" fmla="+- 0 4216 4133"/>
                <a:gd name="T27" fmla="*/ 4216 h 406"/>
                <a:gd name="T28" fmla="+- 0 10410 10154"/>
                <a:gd name="T29" fmla="*/ T28 w 257"/>
                <a:gd name="T30" fmla="+- 0 4234 4133"/>
                <a:gd name="T31" fmla="*/ 4234 h 406"/>
                <a:gd name="T32" fmla="+- 0 10411 10154"/>
                <a:gd name="T33" fmla="*/ T32 w 257"/>
                <a:gd name="T34" fmla="+- 0 4241 4133"/>
                <a:gd name="T35" fmla="*/ 4241 h 406"/>
                <a:gd name="T36" fmla="+- 0 10411 10154"/>
                <a:gd name="T37" fmla="*/ T36 w 257"/>
                <a:gd name="T38" fmla="+- 0 4263 4133"/>
                <a:gd name="T39" fmla="*/ 4263 h 406"/>
                <a:gd name="T40" fmla="+- 0 10411 10154"/>
                <a:gd name="T41" fmla="*/ T40 w 257"/>
                <a:gd name="T42" fmla="+- 0 4346 4133"/>
                <a:gd name="T43" fmla="*/ 4346 h 406"/>
                <a:gd name="T44" fmla="+- 0 10411 10154"/>
                <a:gd name="T45" fmla="*/ T44 w 257"/>
                <a:gd name="T46" fmla="+- 0 4506 4133"/>
                <a:gd name="T47" fmla="*/ 4506 h 406"/>
                <a:gd name="T48" fmla="+- 0 10404 10154"/>
                <a:gd name="T49" fmla="*/ T48 w 257"/>
                <a:gd name="T50" fmla="+- 0 4526 4133"/>
                <a:gd name="T51" fmla="*/ 4526 h 406"/>
                <a:gd name="T52" fmla="+- 0 10385 10154"/>
                <a:gd name="T53" fmla="*/ T52 w 257"/>
                <a:gd name="T54" fmla="+- 0 4538 4133"/>
                <a:gd name="T55" fmla="*/ 4538 h 406"/>
                <a:gd name="T56" fmla="+- 0 10379 10154"/>
                <a:gd name="T57" fmla="*/ T56 w 257"/>
                <a:gd name="T58" fmla="+- 0 4538 4133"/>
                <a:gd name="T59" fmla="*/ 4538 h 406"/>
                <a:gd name="T60" fmla="+- 0 10297 10154"/>
                <a:gd name="T61" fmla="*/ T60 w 257"/>
                <a:gd name="T62" fmla="+- 0 4538 4133"/>
                <a:gd name="T63" fmla="*/ 4538 h 406"/>
                <a:gd name="T64" fmla="+- 0 10249 10154"/>
                <a:gd name="T65" fmla="*/ T64 w 257"/>
                <a:gd name="T66" fmla="+- 0 4538 4133"/>
                <a:gd name="T67" fmla="*/ 4538 h 406"/>
                <a:gd name="T68" fmla="+- 0 10228 10154"/>
                <a:gd name="T69" fmla="*/ T68 w 257"/>
                <a:gd name="T70" fmla="+- 0 4531 4133"/>
                <a:gd name="T71" fmla="*/ 4531 h 406"/>
                <a:gd name="T72" fmla="+- 0 10217 10154"/>
                <a:gd name="T73" fmla="*/ T72 w 257"/>
                <a:gd name="T74" fmla="+- 0 4513 4133"/>
                <a:gd name="T75" fmla="*/ 4513 h 406"/>
                <a:gd name="T76" fmla="+- 0 10216 10154"/>
                <a:gd name="T77" fmla="*/ T76 w 257"/>
                <a:gd name="T78" fmla="+- 0 4506 4133"/>
                <a:gd name="T79" fmla="*/ 4506 h 406"/>
                <a:gd name="T80" fmla="+- 0 10216 10154"/>
                <a:gd name="T81" fmla="*/ T80 w 257"/>
                <a:gd name="T82" fmla="+- 0 4346 4133"/>
                <a:gd name="T83" fmla="*/ 4346 h 406"/>
                <a:gd name="T84" fmla="+- 0 10154 10154"/>
                <a:gd name="T85" fmla="*/ T84 w 257"/>
                <a:gd name="T86" fmla="+- 0 4133 4133"/>
                <a:gd name="T87" fmla="*/ 4133 h 406"/>
                <a:gd name="T88" fmla="+- 0 10216 10154"/>
                <a:gd name="T89" fmla="*/ T88 w 257"/>
                <a:gd name="T90" fmla="+- 0 4263 4133"/>
                <a:gd name="T91" fmla="*/ 4263 h 406"/>
                <a:gd name="T92" fmla="+- 0 10216 10154"/>
                <a:gd name="T93" fmla="*/ T92 w 257"/>
                <a:gd name="T94" fmla="+- 0 4241 4133"/>
                <a:gd name="T95" fmla="*/ 4241 h 4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257" h="406">
                  <a:moveTo>
                    <a:pt x="62" y="108"/>
                  </a:moveTo>
                  <a:lnTo>
                    <a:pt x="69" y="87"/>
                  </a:lnTo>
                  <a:lnTo>
                    <a:pt x="88" y="76"/>
                  </a:lnTo>
                  <a:lnTo>
                    <a:pt x="95" y="75"/>
                  </a:lnTo>
                  <a:lnTo>
                    <a:pt x="143" y="75"/>
                  </a:lnTo>
                  <a:lnTo>
                    <a:pt x="225" y="75"/>
                  </a:lnTo>
                  <a:lnTo>
                    <a:pt x="245" y="83"/>
                  </a:lnTo>
                  <a:lnTo>
                    <a:pt x="256" y="101"/>
                  </a:lnTo>
                  <a:lnTo>
                    <a:pt x="257" y="108"/>
                  </a:lnTo>
                  <a:lnTo>
                    <a:pt x="257" y="130"/>
                  </a:lnTo>
                  <a:lnTo>
                    <a:pt x="257" y="213"/>
                  </a:lnTo>
                  <a:lnTo>
                    <a:pt x="257" y="373"/>
                  </a:lnTo>
                  <a:lnTo>
                    <a:pt x="250" y="393"/>
                  </a:lnTo>
                  <a:lnTo>
                    <a:pt x="231" y="405"/>
                  </a:lnTo>
                  <a:lnTo>
                    <a:pt x="225" y="405"/>
                  </a:lnTo>
                  <a:lnTo>
                    <a:pt x="143" y="405"/>
                  </a:lnTo>
                  <a:lnTo>
                    <a:pt x="95" y="405"/>
                  </a:lnTo>
                  <a:lnTo>
                    <a:pt x="74" y="398"/>
                  </a:lnTo>
                  <a:lnTo>
                    <a:pt x="63" y="380"/>
                  </a:lnTo>
                  <a:lnTo>
                    <a:pt x="62" y="373"/>
                  </a:lnTo>
                  <a:lnTo>
                    <a:pt x="62" y="213"/>
                  </a:lnTo>
                  <a:lnTo>
                    <a:pt x="0" y="0"/>
                  </a:lnTo>
                  <a:lnTo>
                    <a:pt x="62" y="130"/>
                  </a:lnTo>
                  <a:lnTo>
                    <a:pt x="62" y="108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795" y="4972"/>
              <a:ext cx="326" cy="351"/>
            </a:xfrm>
            <a:custGeom>
              <a:avLst/>
              <a:gdLst>
                <a:gd name="T0" fmla="+- 0 5933 5795"/>
                <a:gd name="T1" fmla="*/ T0 w 326"/>
                <a:gd name="T2" fmla="+- 0 5005 4972"/>
                <a:gd name="T3" fmla="*/ 5005 h 351"/>
                <a:gd name="T4" fmla="+- 0 5926 5795"/>
                <a:gd name="T5" fmla="*/ T4 w 326"/>
                <a:gd name="T6" fmla="+- 0 5026 4972"/>
                <a:gd name="T7" fmla="*/ 5026 h 351"/>
                <a:gd name="T8" fmla="+- 0 5926 5795"/>
                <a:gd name="T9" fmla="*/ T8 w 326"/>
                <a:gd name="T10" fmla="+- 0 5048 4972"/>
                <a:gd name="T11" fmla="*/ 5048 h 351"/>
                <a:gd name="T12" fmla="+- 0 5795 5795"/>
                <a:gd name="T13" fmla="*/ T12 w 326"/>
                <a:gd name="T14" fmla="+- 0 4972 4972"/>
                <a:gd name="T15" fmla="*/ 4972 h 351"/>
                <a:gd name="T16" fmla="+- 0 5926 5795"/>
                <a:gd name="T17" fmla="*/ T16 w 326"/>
                <a:gd name="T18" fmla="+- 0 5131 4972"/>
                <a:gd name="T19" fmla="*/ 5131 h 351"/>
                <a:gd name="T20" fmla="+- 0 5926 5795"/>
                <a:gd name="T21" fmla="*/ T20 w 326"/>
                <a:gd name="T22" fmla="+- 0 5291 4972"/>
                <a:gd name="T23" fmla="*/ 5291 h 351"/>
                <a:gd name="T24" fmla="+- 0 5927 5795"/>
                <a:gd name="T25" fmla="*/ T24 w 326"/>
                <a:gd name="T26" fmla="+- 0 5298 4972"/>
                <a:gd name="T27" fmla="*/ 5298 h 351"/>
                <a:gd name="T28" fmla="+- 0 5938 5795"/>
                <a:gd name="T29" fmla="*/ T28 w 326"/>
                <a:gd name="T30" fmla="+- 0 5316 4972"/>
                <a:gd name="T31" fmla="*/ 5316 h 351"/>
                <a:gd name="T32" fmla="+- 0 5959 5795"/>
                <a:gd name="T33" fmla="*/ T32 w 326"/>
                <a:gd name="T34" fmla="+- 0 5323 4972"/>
                <a:gd name="T35" fmla="*/ 5323 h 351"/>
                <a:gd name="T36" fmla="+- 0 6089 5795"/>
                <a:gd name="T37" fmla="*/ T36 w 326"/>
                <a:gd name="T38" fmla="+- 0 5323 4972"/>
                <a:gd name="T39" fmla="*/ 5323 h 351"/>
                <a:gd name="T40" fmla="+- 0 6095 5795"/>
                <a:gd name="T41" fmla="*/ T40 w 326"/>
                <a:gd name="T42" fmla="+- 0 5323 4972"/>
                <a:gd name="T43" fmla="*/ 5323 h 351"/>
                <a:gd name="T44" fmla="+- 0 6114 5795"/>
                <a:gd name="T45" fmla="*/ T44 w 326"/>
                <a:gd name="T46" fmla="+- 0 5311 4972"/>
                <a:gd name="T47" fmla="*/ 5311 h 351"/>
                <a:gd name="T48" fmla="+- 0 6121 5795"/>
                <a:gd name="T49" fmla="*/ T48 w 326"/>
                <a:gd name="T50" fmla="+- 0 5291 4972"/>
                <a:gd name="T51" fmla="*/ 5291 h 351"/>
                <a:gd name="T52" fmla="+- 0 6121 5795"/>
                <a:gd name="T53" fmla="*/ T52 w 326"/>
                <a:gd name="T54" fmla="+- 0 5026 4972"/>
                <a:gd name="T55" fmla="*/ 5026 h 351"/>
                <a:gd name="T56" fmla="+- 0 6120 5795"/>
                <a:gd name="T57" fmla="*/ T56 w 326"/>
                <a:gd name="T58" fmla="+- 0 5019 4972"/>
                <a:gd name="T59" fmla="*/ 5019 h 351"/>
                <a:gd name="T60" fmla="+- 0 6109 5795"/>
                <a:gd name="T61" fmla="*/ T60 w 326"/>
                <a:gd name="T62" fmla="+- 0 5001 4972"/>
                <a:gd name="T63" fmla="*/ 5001 h 351"/>
                <a:gd name="T64" fmla="+- 0 6089 5795"/>
                <a:gd name="T65" fmla="*/ T64 w 326"/>
                <a:gd name="T66" fmla="+- 0 4993 4972"/>
                <a:gd name="T67" fmla="*/ 4993 h 351"/>
                <a:gd name="T68" fmla="+- 0 5959 5795"/>
                <a:gd name="T69" fmla="*/ T68 w 326"/>
                <a:gd name="T70" fmla="+- 0 4993 4972"/>
                <a:gd name="T71" fmla="*/ 4993 h 351"/>
                <a:gd name="T72" fmla="+- 0 5952 5795"/>
                <a:gd name="T73" fmla="*/ T72 w 326"/>
                <a:gd name="T74" fmla="+- 0 4994 4972"/>
                <a:gd name="T75" fmla="*/ 4994 h 351"/>
                <a:gd name="T76" fmla="+- 0 5933 5795"/>
                <a:gd name="T77" fmla="*/ T76 w 326"/>
                <a:gd name="T78" fmla="+- 0 5005 4972"/>
                <a:gd name="T79" fmla="*/ 5005 h 3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26" h="351">
                  <a:moveTo>
                    <a:pt x="138" y="33"/>
                  </a:moveTo>
                  <a:lnTo>
                    <a:pt x="131" y="54"/>
                  </a:lnTo>
                  <a:lnTo>
                    <a:pt x="131" y="76"/>
                  </a:lnTo>
                  <a:lnTo>
                    <a:pt x="0" y="0"/>
                  </a:lnTo>
                  <a:lnTo>
                    <a:pt x="131" y="159"/>
                  </a:lnTo>
                  <a:lnTo>
                    <a:pt x="131" y="319"/>
                  </a:lnTo>
                  <a:lnTo>
                    <a:pt x="132" y="326"/>
                  </a:lnTo>
                  <a:lnTo>
                    <a:pt x="143" y="344"/>
                  </a:lnTo>
                  <a:lnTo>
                    <a:pt x="164" y="351"/>
                  </a:lnTo>
                  <a:lnTo>
                    <a:pt x="294" y="351"/>
                  </a:lnTo>
                  <a:lnTo>
                    <a:pt x="300" y="351"/>
                  </a:lnTo>
                  <a:lnTo>
                    <a:pt x="319" y="339"/>
                  </a:lnTo>
                  <a:lnTo>
                    <a:pt x="326" y="319"/>
                  </a:lnTo>
                  <a:lnTo>
                    <a:pt x="326" y="54"/>
                  </a:lnTo>
                  <a:lnTo>
                    <a:pt x="325" y="47"/>
                  </a:lnTo>
                  <a:lnTo>
                    <a:pt x="314" y="29"/>
                  </a:lnTo>
                  <a:lnTo>
                    <a:pt x="294" y="21"/>
                  </a:lnTo>
                  <a:lnTo>
                    <a:pt x="164" y="21"/>
                  </a:lnTo>
                  <a:lnTo>
                    <a:pt x="157" y="22"/>
                  </a:lnTo>
                  <a:lnTo>
                    <a:pt x="138" y="33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795" y="4972"/>
              <a:ext cx="326" cy="351"/>
            </a:xfrm>
            <a:custGeom>
              <a:avLst/>
              <a:gdLst>
                <a:gd name="T0" fmla="+- 0 5926 5795"/>
                <a:gd name="T1" fmla="*/ T0 w 326"/>
                <a:gd name="T2" fmla="+- 0 5026 4972"/>
                <a:gd name="T3" fmla="*/ 5026 h 351"/>
                <a:gd name="T4" fmla="+- 0 5933 5795"/>
                <a:gd name="T5" fmla="*/ T4 w 326"/>
                <a:gd name="T6" fmla="+- 0 5005 4972"/>
                <a:gd name="T7" fmla="*/ 5005 h 351"/>
                <a:gd name="T8" fmla="+- 0 5952 5795"/>
                <a:gd name="T9" fmla="*/ T8 w 326"/>
                <a:gd name="T10" fmla="+- 0 4994 4972"/>
                <a:gd name="T11" fmla="*/ 4994 h 351"/>
                <a:gd name="T12" fmla="+- 0 5959 5795"/>
                <a:gd name="T13" fmla="*/ T12 w 326"/>
                <a:gd name="T14" fmla="+- 0 4993 4972"/>
                <a:gd name="T15" fmla="*/ 4993 h 351"/>
                <a:gd name="T16" fmla="+- 0 6007 5795"/>
                <a:gd name="T17" fmla="*/ T16 w 326"/>
                <a:gd name="T18" fmla="+- 0 4993 4972"/>
                <a:gd name="T19" fmla="*/ 4993 h 351"/>
                <a:gd name="T20" fmla="+- 0 6089 5795"/>
                <a:gd name="T21" fmla="*/ T20 w 326"/>
                <a:gd name="T22" fmla="+- 0 4993 4972"/>
                <a:gd name="T23" fmla="*/ 4993 h 351"/>
                <a:gd name="T24" fmla="+- 0 6109 5795"/>
                <a:gd name="T25" fmla="*/ T24 w 326"/>
                <a:gd name="T26" fmla="+- 0 5001 4972"/>
                <a:gd name="T27" fmla="*/ 5001 h 351"/>
                <a:gd name="T28" fmla="+- 0 6120 5795"/>
                <a:gd name="T29" fmla="*/ T28 w 326"/>
                <a:gd name="T30" fmla="+- 0 5019 4972"/>
                <a:gd name="T31" fmla="*/ 5019 h 351"/>
                <a:gd name="T32" fmla="+- 0 6121 5795"/>
                <a:gd name="T33" fmla="*/ T32 w 326"/>
                <a:gd name="T34" fmla="+- 0 5026 4972"/>
                <a:gd name="T35" fmla="*/ 5026 h 351"/>
                <a:gd name="T36" fmla="+- 0 6121 5795"/>
                <a:gd name="T37" fmla="*/ T36 w 326"/>
                <a:gd name="T38" fmla="+- 0 5048 4972"/>
                <a:gd name="T39" fmla="*/ 5048 h 351"/>
                <a:gd name="T40" fmla="+- 0 6121 5795"/>
                <a:gd name="T41" fmla="*/ T40 w 326"/>
                <a:gd name="T42" fmla="+- 0 5131 4972"/>
                <a:gd name="T43" fmla="*/ 5131 h 351"/>
                <a:gd name="T44" fmla="+- 0 6121 5795"/>
                <a:gd name="T45" fmla="*/ T44 w 326"/>
                <a:gd name="T46" fmla="+- 0 5291 4972"/>
                <a:gd name="T47" fmla="*/ 5291 h 351"/>
                <a:gd name="T48" fmla="+- 0 6114 5795"/>
                <a:gd name="T49" fmla="*/ T48 w 326"/>
                <a:gd name="T50" fmla="+- 0 5311 4972"/>
                <a:gd name="T51" fmla="*/ 5311 h 351"/>
                <a:gd name="T52" fmla="+- 0 6095 5795"/>
                <a:gd name="T53" fmla="*/ T52 w 326"/>
                <a:gd name="T54" fmla="+- 0 5323 4972"/>
                <a:gd name="T55" fmla="*/ 5323 h 351"/>
                <a:gd name="T56" fmla="+- 0 6089 5795"/>
                <a:gd name="T57" fmla="*/ T56 w 326"/>
                <a:gd name="T58" fmla="+- 0 5323 4972"/>
                <a:gd name="T59" fmla="*/ 5323 h 351"/>
                <a:gd name="T60" fmla="+- 0 6007 5795"/>
                <a:gd name="T61" fmla="*/ T60 w 326"/>
                <a:gd name="T62" fmla="+- 0 5323 4972"/>
                <a:gd name="T63" fmla="*/ 5323 h 351"/>
                <a:gd name="T64" fmla="+- 0 5959 5795"/>
                <a:gd name="T65" fmla="*/ T64 w 326"/>
                <a:gd name="T66" fmla="+- 0 5323 4972"/>
                <a:gd name="T67" fmla="*/ 5323 h 351"/>
                <a:gd name="T68" fmla="+- 0 5938 5795"/>
                <a:gd name="T69" fmla="*/ T68 w 326"/>
                <a:gd name="T70" fmla="+- 0 5316 4972"/>
                <a:gd name="T71" fmla="*/ 5316 h 351"/>
                <a:gd name="T72" fmla="+- 0 5927 5795"/>
                <a:gd name="T73" fmla="*/ T72 w 326"/>
                <a:gd name="T74" fmla="+- 0 5298 4972"/>
                <a:gd name="T75" fmla="*/ 5298 h 351"/>
                <a:gd name="T76" fmla="+- 0 5926 5795"/>
                <a:gd name="T77" fmla="*/ T76 w 326"/>
                <a:gd name="T78" fmla="+- 0 5291 4972"/>
                <a:gd name="T79" fmla="*/ 5291 h 351"/>
                <a:gd name="T80" fmla="+- 0 5926 5795"/>
                <a:gd name="T81" fmla="*/ T80 w 326"/>
                <a:gd name="T82" fmla="+- 0 5131 4972"/>
                <a:gd name="T83" fmla="*/ 5131 h 351"/>
                <a:gd name="T84" fmla="+- 0 5795 5795"/>
                <a:gd name="T85" fmla="*/ T84 w 326"/>
                <a:gd name="T86" fmla="+- 0 4972 4972"/>
                <a:gd name="T87" fmla="*/ 4972 h 351"/>
                <a:gd name="T88" fmla="+- 0 5926 5795"/>
                <a:gd name="T89" fmla="*/ T88 w 326"/>
                <a:gd name="T90" fmla="+- 0 5048 4972"/>
                <a:gd name="T91" fmla="*/ 5048 h 351"/>
                <a:gd name="T92" fmla="+- 0 5926 5795"/>
                <a:gd name="T93" fmla="*/ T92 w 326"/>
                <a:gd name="T94" fmla="+- 0 5026 4972"/>
                <a:gd name="T95" fmla="*/ 5026 h 3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326" h="351">
                  <a:moveTo>
                    <a:pt x="131" y="54"/>
                  </a:moveTo>
                  <a:lnTo>
                    <a:pt x="138" y="33"/>
                  </a:lnTo>
                  <a:lnTo>
                    <a:pt x="157" y="22"/>
                  </a:lnTo>
                  <a:lnTo>
                    <a:pt x="164" y="21"/>
                  </a:lnTo>
                  <a:lnTo>
                    <a:pt x="212" y="21"/>
                  </a:lnTo>
                  <a:lnTo>
                    <a:pt x="294" y="21"/>
                  </a:lnTo>
                  <a:lnTo>
                    <a:pt x="314" y="29"/>
                  </a:lnTo>
                  <a:lnTo>
                    <a:pt x="325" y="47"/>
                  </a:lnTo>
                  <a:lnTo>
                    <a:pt x="326" y="54"/>
                  </a:lnTo>
                  <a:lnTo>
                    <a:pt x="326" y="76"/>
                  </a:lnTo>
                  <a:lnTo>
                    <a:pt x="326" y="159"/>
                  </a:lnTo>
                  <a:lnTo>
                    <a:pt x="326" y="319"/>
                  </a:lnTo>
                  <a:lnTo>
                    <a:pt x="319" y="339"/>
                  </a:lnTo>
                  <a:lnTo>
                    <a:pt x="300" y="351"/>
                  </a:lnTo>
                  <a:lnTo>
                    <a:pt x="294" y="351"/>
                  </a:lnTo>
                  <a:lnTo>
                    <a:pt x="212" y="351"/>
                  </a:lnTo>
                  <a:lnTo>
                    <a:pt x="164" y="351"/>
                  </a:lnTo>
                  <a:lnTo>
                    <a:pt x="143" y="344"/>
                  </a:lnTo>
                  <a:lnTo>
                    <a:pt x="132" y="326"/>
                  </a:lnTo>
                  <a:lnTo>
                    <a:pt x="131" y="319"/>
                  </a:lnTo>
                  <a:lnTo>
                    <a:pt x="131" y="159"/>
                  </a:lnTo>
                  <a:lnTo>
                    <a:pt x="0" y="0"/>
                  </a:lnTo>
                  <a:lnTo>
                    <a:pt x="131" y="76"/>
                  </a:lnTo>
                  <a:lnTo>
                    <a:pt x="131" y="54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9181" y="4826"/>
              <a:ext cx="195" cy="450"/>
            </a:xfrm>
            <a:custGeom>
              <a:avLst/>
              <a:gdLst>
                <a:gd name="T0" fmla="+- 0 9181 9181"/>
                <a:gd name="T1" fmla="*/ T0 w 195"/>
                <a:gd name="T2" fmla="+- 0 4859 4826"/>
                <a:gd name="T3" fmla="*/ 4859 h 450"/>
                <a:gd name="T4" fmla="+- 0 9181 9181"/>
                <a:gd name="T5" fmla="*/ T4 w 195"/>
                <a:gd name="T6" fmla="+- 0 5124 4826"/>
                <a:gd name="T7" fmla="*/ 5124 h 450"/>
                <a:gd name="T8" fmla="+- 0 9182 9181"/>
                <a:gd name="T9" fmla="*/ T8 w 195"/>
                <a:gd name="T10" fmla="+- 0 5131 4826"/>
                <a:gd name="T11" fmla="*/ 5131 h 450"/>
                <a:gd name="T12" fmla="+- 0 9193 9181"/>
                <a:gd name="T13" fmla="*/ T12 w 195"/>
                <a:gd name="T14" fmla="+- 0 5149 4826"/>
                <a:gd name="T15" fmla="*/ 5149 h 450"/>
                <a:gd name="T16" fmla="+- 0 9214 9181"/>
                <a:gd name="T17" fmla="*/ T16 w 195"/>
                <a:gd name="T18" fmla="+- 0 5156 4826"/>
                <a:gd name="T19" fmla="*/ 5156 h 450"/>
                <a:gd name="T20" fmla="+- 0 9194 9181"/>
                <a:gd name="T21" fmla="*/ T20 w 195"/>
                <a:gd name="T22" fmla="+- 0 5276 4826"/>
                <a:gd name="T23" fmla="*/ 5276 h 450"/>
                <a:gd name="T24" fmla="+- 0 9262 9181"/>
                <a:gd name="T25" fmla="*/ T24 w 195"/>
                <a:gd name="T26" fmla="+- 0 5156 4826"/>
                <a:gd name="T27" fmla="*/ 5156 h 450"/>
                <a:gd name="T28" fmla="+- 0 9344 9181"/>
                <a:gd name="T29" fmla="*/ T28 w 195"/>
                <a:gd name="T30" fmla="+- 0 5156 4826"/>
                <a:gd name="T31" fmla="*/ 5156 h 450"/>
                <a:gd name="T32" fmla="+- 0 9350 9181"/>
                <a:gd name="T33" fmla="*/ T32 w 195"/>
                <a:gd name="T34" fmla="+- 0 5156 4826"/>
                <a:gd name="T35" fmla="*/ 5156 h 450"/>
                <a:gd name="T36" fmla="+- 0 9369 9181"/>
                <a:gd name="T37" fmla="*/ T36 w 195"/>
                <a:gd name="T38" fmla="+- 0 5144 4826"/>
                <a:gd name="T39" fmla="*/ 5144 h 450"/>
                <a:gd name="T40" fmla="+- 0 9376 9181"/>
                <a:gd name="T41" fmla="*/ T40 w 195"/>
                <a:gd name="T42" fmla="+- 0 5124 4826"/>
                <a:gd name="T43" fmla="*/ 5124 h 450"/>
                <a:gd name="T44" fmla="+- 0 9376 9181"/>
                <a:gd name="T45" fmla="*/ T44 w 195"/>
                <a:gd name="T46" fmla="+- 0 4859 4826"/>
                <a:gd name="T47" fmla="*/ 4859 h 450"/>
                <a:gd name="T48" fmla="+- 0 9375 9181"/>
                <a:gd name="T49" fmla="*/ T48 w 195"/>
                <a:gd name="T50" fmla="+- 0 4852 4826"/>
                <a:gd name="T51" fmla="*/ 4852 h 450"/>
                <a:gd name="T52" fmla="+- 0 9364 9181"/>
                <a:gd name="T53" fmla="*/ T52 w 195"/>
                <a:gd name="T54" fmla="+- 0 4834 4826"/>
                <a:gd name="T55" fmla="*/ 4834 h 450"/>
                <a:gd name="T56" fmla="+- 0 9344 9181"/>
                <a:gd name="T57" fmla="*/ T56 w 195"/>
                <a:gd name="T58" fmla="+- 0 4826 4826"/>
                <a:gd name="T59" fmla="*/ 4826 h 450"/>
                <a:gd name="T60" fmla="+- 0 9214 9181"/>
                <a:gd name="T61" fmla="*/ T60 w 195"/>
                <a:gd name="T62" fmla="+- 0 4826 4826"/>
                <a:gd name="T63" fmla="*/ 4826 h 450"/>
                <a:gd name="T64" fmla="+- 0 9207 9181"/>
                <a:gd name="T65" fmla="*/ T64 w 195"/>
                <a:gd name="T66" fmla="+- 0 4827 4826"/>
                <a:gd name="T67" fmla="*/ 4827 h 450"/>
                <a:gd name="T68" fmla="+- 0 9188 9181"/>
                <a:gd name="T69" fmla="*/ T68 w 195"/>
                <a:gd name="T70" fmla="+- 0 4838 4826"/>
                <a:gd name="T71" fmla="*/ 4838 h 450"/>
                <a:gd name="T72" fmla="+- 0 9181 9181"/>
                <a:gd name="T73" fmla="*/ T72 w 195"/>
                <a:gd name="T74" fmla="+- 0 4859 4826"/>
                <a:gd name="T75" fmla="*/ 4859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0" y="298"/>
                  </a:lnTo>
                  <a:lnTo>
                    <a:pt x="1" y="305"/>
                  </a:lnTo>
                  <a:lnTo>
                    <a:pt x="12" y="323"/>
                  </a:lnTo>
                  <a:lnTo>
                    <a:pt x="33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3" y="330"/>
                  </a:lnTo>
                  <a:lnTo>
                    <a:pt x="169" y="330"/>
                  </a:lnTo>
                  <a:lnTo>
                    <a:pt x="188" y="318"/>
                  </a:lnTo>
                  <a:lnTo>
                    <a:pt x="195" y="298"/>
                  </a:lnTo>
                  <a:lnTo>
                    <a:pt x="195" y="33"/>
                  </a:lnTo>
                  <a:lnTo>
                    <a:pt x="194" y="26"/>
                  </a:lnTo>
                  <a:lnTo>
                    <a:pt x="183" y="8"/>
                  </a:lnTo>
                  <a:lnTo>
                    <a:pt x="163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181" y="4826"/>
              <a:ext cx="195" cy="450"/>
            </a:xfrm>
            <a:custGeom>
              <a:avLst/>
              <a:gdLst>
                <a:gd name="T0" fmla="+- 0 9181 9181"/>
                <a:gd name="T1" fmla="*/ T0 w 195"/>
                <a:gd name="T2" fmla="+- 0 4859 4826"/>
                <a:gd name="T3" fmla="*/ 4859 h 450"/>
                <a:gd name="T4" fmla="+- 0 9188 9181"/>
                <a:gd name="T5" fmla="*/ T4 w 195"/>
                <a:gd name="T6" fmla="+- 0 4838 4826"/>
                <a:gd name="T7" fmla="*/ 4838 h 450"/>
                <a:gd name="T8" fmla="+- 0 9207 9181"/>
                <a:gd name="T9" fmla="*/ T8 w 195"/>
                <a:gd name="T10" fmla="+- 0 4827 4826"/>
                <a:gd name="T11" fmla="*/ 4827 h 450"/>
                <a:gd name="T12" fmla="+- 0 9214 9181"/>
                <a:gd name="T13" fmla="*/ T12 w 195"/>
                <a:gd name="T14" fmla="+- 0 4826 4826"/>
                <a:gd name="T15" fmla="*/ 4826 h 450"/>
                <a:gd name="T16" fmla="+- 0 9262 9181"/>
                <a:gd name="T17" fmla="*/ T16 w 195"/>
                <a:gd name="T18" fmla="+- 0 4826 4826"/>
                <a:gd name="T19" fmla="*/ 4826 h 450"/>
                <a:gd name="T20" fmla="+- 0 9344 9181"/>
                <a:gd name="T21" fmla="*/ T20 w 195"/>
                <a:gd name="T22" fmla="+- 0 4826 4826"/>
                <a:gd name="T23" fmla="*/ 4826 h 450"/>
                <a:gd name="T24" fmla="+- 0 9364 9181"/>
                <a:gd name="T25" fmla="*/ T24 w 195"/>
                <a:gd name="T26" fmla="+- 0 4834 4826"/>
                <a:gd name="T27" fmla="*/ 4834 h 450"/>
                <a:gd name="T28" fmla="+- 0 9375 9181"/>
                <a:gd name="T29" fmla="*/ T28 w 195"/>
                <a:gd name="T30" fmla="+- 0 4852 4826"/>
                <a:gd name="T31" fmla="*/ 4852 h 450"/>
                <a:gd name="T32" fmla="+- 0 9376 9181"/>
                <a:gd name="T33" fmla="*/ T32 w 195"/>
                <a:gd name="T34" fmla="+- 0 4859 4826"/>
                <a:gd name="T35" fmla="*/ 4859 h 450"/>
                <a:gd name="T36" fmla="+- 0 9376 9181"/>
                <a:gd name="T37" fmla="*/ T36 w 195"/>
                <a:gd name="T38" fmla="+- 0 5019 4826"/>
                <a:gd name="T39" fmla="*/ 5019 h 450"/>
                <a:gd name="T40" fmla="+- 0 9376 9181"/>
                <a:gd name="T41" fmla="*/ T40 w 195"/>
                <a:gd name="T42" fmla="+- 0 5101 4826"/>
                <a:gd name="T43" fmla="*/ 5101 h 450"/>
                <a:gd name="T44" fmla="+- 0 9376 9181"/>
                <a:gd name="T45" fmla="*/ T44 w 195"/>
                <a:gd name="T46" fmla="+- 0 5124 4826"/>
                <a:gd name="T47" fmla="*/ 5124 h 450"/>
                <a:gd name="T48" fmla="+- 0 9369 9181"/>
                <a:gd name="T49" fmla="*/ T48 w 195"/>
                <a:gd name="T50" fmla="+- 0 5144 4826"/>
                <a:gd name="T51" fmla="*/ 5144 h 450"/>
                <a:gd name="T52" fmla="+- 0 9350 9181"/>
                <a:gd name="T53" fmla="*/ T52 w 195"/>
                <a:gd name="T54" fmla="+- 0 5156 4826"/>
                <a:gd name="T55" fmla="*/ 5156 h 450"/>
                <a:gd name="T56" fmla="+- 0 9344 9181"/>
                <a:gd name="T57" fmla="*/ T56 w 195"/>
                <a:gd name="T58" fmla="+- 0 5156 4826"/>
                <a:gd name="T59" fmla="*/ 5156 h 450"/>
                <a:gd name="T60" fmla="+- 0 9262 9181"/>
                <a:gd name="T61" fmla="*/ T60 w 195"/>
                <a:gd name="T62" fmla="+- 0 5156 4826"/>
                <a:gd name="T63" fmla="*/ 5156 h 450"/>
                <a:gd name="T64" fmla="+- 0 9194 9181"/>
                <a:gd name="T65" fmla="*/ T64 w 195"/>
                <a:gd name="T66" fmla="+- 0 5276 4826"/>
                <a:gd name="T67" fmla="*/ 5276 h 450"/>
                <a:gd name="T68" fmla="+- 0 9214 9181"/>
                <a:gd name="T69" fmla="*/ T68 w 195"/>
                <a:gd name="T70" fmla="+- 0 5156 4826"/>
                <a:gd name="T71" fmla="*/ 5156 h 450"/>
                <a:gd name="T72" fmla="+- 0 9193 9181"/>
                <a:gd name="T73" fmla="*/ T72 w 195"/>
                <a:gd name="T74" fmla="+- 0 5149 4826"/>
                <a:gd name="T75" fmla="*/ 5149 h 450"/>
                <a:gd name="T76" fmla="+- 0 9182 9181"/>
                <a:gd name="T77" fmla="*/ T76 w 195"/>
                <a:gd name="T78" fmla="+- 0 5131 4826"/>
                <a:gd name="T79" fmla="*/ 5131 h 450"/>
                <a:gd name="T80" fmla="+- 0 9181 9181"/>
                <a:gd name="T81" fmla="*/ T80 w 195"/>
                <a:gd name="T82" fmla="+- 0 5124 4826"/>
                <a:gd name="T83" fmla="*/ 5124 h 450"/>
                <a:gd name="T84" fmla="+- 0 9181 9181"/>
                <a:gd name="T85" fmla="*/ T84 w 195"/>
                <a:gd name="T86" fmla="+- 0 5101 4826"/>
                <a:gd name="T87" fmla="*/ 5101 h 450"/>
                <a:gd name="T88" fmla="+- 0 9181 9181"/>
                <a:gd name="T89" fmla="*/ T88 w 195"/>
                <a:gd name="T90" fmla="+- 0 5019 4826"/>
                <a:gd name="T91" fmla="*/ 5019 h 450"/>
                <a:gd name="T92" fmla="+- 0 9181 9181"/>
                <a:gd name="T93" fmla="*/ T92 w 195"/>
                <a:gd name="T94" fmla="+- 0 4859 4826"/>
                <a:gd name="T95" fmla="*/ 4859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81" y="0"/>
                  </a:lnTo>
                  <a:lnTo>
                    <a:pt x="163" y="0"/>
                  </a:lnTo>
                  <a:lnTo>
                    <a:pt x="183" y="8"/>
                  </a:lnTo>
                  <a:lnTo>
                    <a:pt x="194" y="26"/>
                  </a:lnTo>
                  <a:lnTo>
                    <a:pt x="195" y="33"/>
                  </a:lnTo>
                  <a:lnTo>
                    <a:pt x="195" y="193"/>
                  </a:lnTo>
                  <a:lnTo>
                    <a:pt x="195" y="275"/>
                  </a:lnTo>
                  <a:lnTo>
                    <a:pt x="195" y="298"/>
                  </a:lnTo>
                  <a:lnTo>
                    <a:pt x="188" y="318"/>
                  </a:lnTo>
                  <a:lnTo>
                    <a:pt x="169" y="330"/>
                  </a:lnTo>
                  <a:lnTo>
                    <a:pt x="163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3" y="330"/>
                  </a:lnTo>
                  <a:lnTo>
                    <a:pt x="12" y="323"/>
                  </a:lnTo>
                  <a:lnTo>
                    <a:pt x="1" y="305"/>
                  </a:lnTo>
                  <a:lnTo>
                    <a:pt x="0" y="298"/>
                  </a:lnTo>
                  <a:lnTo>
                    <a:pt x="0" y="275"/>
                  </a:lnTo>
                  <a:lnTo>
                    <a:pt x="0" y="193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7503" y="5379"/>
              <a:ext cx="195" cy="450"/>
            </a:xfrm>
            <a:custGeom>
              <a:avLst/>
              <a:gdLst>
                <a:gd name="T0" fmla="+- 0 7503 7503"/>
                <a:gd name="T1" fmla="*/ T0 w 195"/>
                <a:gd name="T2" fmla="+- 0 5412 5379"/>
                <a:gd name="T3" fmla="*/ 5412 h 450"/>
                <a:gd name="T4" fmla="+- 0 7503 7503"/>
                <a:gd name="T5" fmla="*/ T4 w 195"/>
                <a:gd name="T6" fmla="+- 0 5677 5379"/>
                <a:gd name="T7" fmla="*/ 5677 h 450"/>
                <a:gd name="T8" fmla="+- 0 7504 7503"/>
                <a:gd name="T9" fmla="*/ T8 w 195"/>
                <a:gd name="T10" fmla="+- 0 5684 5379"/>
                <a:gd name="T11" fmla="*/ 5684 h 450"/>
                <a:gd name="T12" fmla="+- 0 7515 7503"/>
                <a:gd name="T13" fmla="*/ T12 w 195"/>
                <a:gd name="T14" fmla="+- 0 5702 5379"/>
                <a:gd name="T15" fmla="*/ 5702 h 450"/>
                <a:gd name="T16" fmla="+- 0 7535 7503"/>
                <a:gd name="T17" fmla="*/ T16 w 195"/>
                <a:gd name="T18" fmla="+- 0 5709 5379"/>
                <a:gd name="T19" fmla="*/ 5709 h 450"/>
                <a:gd name="T20" fmla="+- 0 7516 7503"/>
                <a:gd name="T21" fmla="*/ T20 w 195"/>
                <a:gd name="T22" fmla="+- 0 5829 5379"/>
                <a:gd name="T23" fmla="*/ 5829 h 450"/>
                <a:gd name="T24" fmla="+- 0 7584 7503"/>
                <a:gd name="T25" fmla="*/ T24 w 195"/>
                <a:gd name="T26" fmla="+- 0 5709 5379"/>
                <a:gd name="T27" fmla="*/ 5709 h 450"/>
                <a:gd name="T28" fmla="+- 0 7665 7503"/>
                <a:gd name="T29" fmla="*/ T28 w 195"/>
                <a:gd name="T30" fmla="+- 0 5709 5379"/>
                <a:gd name="T31" fmla="*/ 5709 h 450"/>
                <a:gd name="T32" fmla="+- 0 7672 7503"/>
                <a:gd name="T33" fmla="*/ T32 w 195"/>
                <a:gd name="T34" fmla="+- 0 5709 5379"/>
                <a:gd name="T35" fmla="*/ 5709 h 450"/>
                <a:gd name="T36" fmla="+- 0 7691 7503"/>
                <a:gd name="T37" fmla="*/ T36 w 195"/>
                <a:gd name="T38" fmla="+- 0 5697 5379"/>
                <a:gd name="T39" fmla="*/ 5697 h 450"/>
                <a:gd name="T40" fmla="+- 0 7698 7503"/>
                <a:gd name="T41" fmla="*/ T40 w 195"/>
                <a:gd name="T42" fmla="+- 0 5677 5379"/>
                <a:gd name="T43" fmla="*/ 5677 h 450"/>
                <a:gd name="T44" fmla="+- 0 7698 7503"/>
                <a:gd name="T45" fmla="*/ T44 w 195"/>
                <a:gd name="T46" fmla="+- 0 5412 5379"/>
                <a:gd name="T47" fmla="*/ 5412 h 450"/>
                <a:gd name="T48" fmla="+- 0 7697 7503"/>
                <a:gd name="T49" fmla="*/ T48 w 195"/>
                <a:gd name="T50" fmla="+- 0 5405 5379"/>
                <a:gd name="T51" fmla="*/ 5405 h 450"/>
                <a:gd name="T52" fmla="+- 0 7686 7503"/>
                <a:gd name="T53" fmla="*/ T52 w 195"/>
                <a:gd name="T54" fmla="+- 0 5387 5379"/>
                <a:gd name="T55" fmla="*/ 5387 h 450"/>
                <a:gd name="T56" fmla="+- 0 7665 7503"/>
                <a:gd name="T57" fmla="*/ T56 w 195"/>
                <a:gd name="T58" fmla="+- 0 5379 5379"/>
                <a:gd name="T59" fmla="*/ 5379 h 450"/>
                <a:gd name="T60" fmla="+- 0 7535 7503"/>
                <a:gd name="T61" fmla="*/ T60 w 195"/>
                <a:gd name="T62" fmla="+- 0 5379 5379"/>
                <a:gd name="T63" fmla="*/ 5379 h 450"/>
                <a:gd name="T64" fmla="+- 0 7529 7503"/>
                <a:gd name="T65" fmla="*/ T64 w 195"/>
                <a:gd name="T66" fmla="+- 0 5380 5379"/>
                <a:gd name="T67" fmla="*/ 5380 h 450"/>
                <a:gd name="T68" fmla="+- 0 7510 7503"/>
                <a:gd name="T69" fmla="*/ T68 w 195"/>
                <a:gd name="T70" fmla="+- 0 5391 5379"/>
                <a:gd name="T71" fmla="*/ 5391 h 450"/>
                <a:gd name="T72" fmla="+- 0 7503 7503"/>
                <a:gd name="T73" fmla="*/ T72 w 195"/>
                <a:gd name="T74" fmla="+- 0 5412 5379"/>
                <a:gd name="T75" fmla="*/ 5412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0" y="298"/>
                  </a:lnTo>
                  <a:lnTo>
                    <a:pt x="1" y="305"/>
                  </a:lnTo>
                  <a:lnTo>
                    <a:pt x="12" y="323"/>
                  </a:lnTo>
                  <a:lnTo>
                    <a:pt x="32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2" y="330"/>
                  </a:lnTo>
                  <a:lnTo>
                    <a:pt x="169" y="330"/>
                  </a:lnTo>
                  <a:lnTo>
                    <a:pt x="188" y="318"/>
                  </a:lnTo>
                  <a:lnTo>
                    <a:pt x="195" y="298"/>
                  </a:lnTo>
                  <a:lnTo>
                    <a:pt x="195" y="33"/>
                  </a:lnTo>
                  <a:lnTo>
                    <a:pt x="194" y="26"/>
                  </a:lnTo>
                  <a:lnTo>
                    <a:pt x="183" y="8"/>
                  </a:lnTo>
                  <a:lnTo>
                    <a:pt x="162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7503" y="5379"/>
              <a:ext cx="195" cy="450"/>
            </a:xfrm>
            <a:custGeom>
              <a:avLst/>
              <a:gdLst>
                <a:gd name="T0" fmla="+- 0 7503 7503"/>
                <a:gd name="T1" fmla="*/ T0 w 195"/>
                <a:gd name="T2" fmla="+- 0 5412 5379"/>
                <a:gd name="T3" fmla="*/ 5412 h 450"/>
                <a:gd name="T4" fmla="+- 0 7510 7503"/>
                <a:gd name="T5" fmla="*/ T4 w 195"/>
                <a:gd name="T6" fmla="+- 0 5391 5379"/>
                <a:gd name="T7" fmla="*/ 5391 h 450"/>
                <a:gd name="T8" fmla="+- 0 7529 7503"/>
                <a:gd name="T9" fmla="*/ T8 w 195"/>
                <a:gd name="T10" fmla="+- 0 5380 5379"/>
                <a:gd name="T11" fmla="*/ 5380 h 450"/>
                <a:gd name="T12" fmla="+- 0 7535 7503"/>
                <a:gd name="T13" fmla="*/ T12 w 195"/>
                <a:gd name="T14" fmla="+- 0 5379 5379"/>
                <a:gd name="T15" fmla="*/ 5379 h 450"/>
                <a:gd name="T16" fmla="+- 0 7584 7503"/>
                <a:gd name="T17" fmla="*/ T16 w 195"/>
                <a:gd name="T18" fmla="+- 0 5379 5379"/>
                <a:gd name="T19" fmla="*/ 5379 h 450"/>
                <a:gd name="T20" fmla="+- 0 7665 7503"/>
                <a:gd name="T21" fmla="*/ T20 w 195"/>
                <a:gd name="T22" fmla="+- 0 5379 5379"/>
                <a:gd name="T23" fmla="*/ 5379 h 450"/>
                <a:gd name="T24" fmla="+- 0 7686 7503"/>
                <a:gd name="T25" fmla="*/ T24 w 195"/>
                <a:gd name="T26" fmla="+- 0 5387 5379"/>
                <a:gd name="T27" fmla="*/ 5387 h 450"/>
                <a:gd name="T28" fmla="+- 0 7697 7503"/>
                <a:gd name="T29" fmla="*/ T28 w 195"/>
                <a:gd name="T30" fmla="+- 0 5405 5379"/>
                <a:gd name="T31" fmla="*/ 5405 h 450"/>
                <a:gd name="T32" fmla="+- 0 7698 7503"/>
                <a:gd name="T33" fmla="*/ T32 w 195"/>
                <a:gd name="T34" fmla="+- 0 5412 5379"/>
                <a:gd name="T35" fmla="*/ 5412 h 450"/>
                <a:gd name="T36" fmla="+- 0 7698 7503"/>
                <a:gd name="T37" fmla="*/ T36 w 195"/>
                <a:gd name="T38" fmla="+- 0 5572 5379"/>
                <a:gd name="T39" fmla="*/ 5572 h 450"/>
                <a:gd name="T40" fmla="+- 0 7698 7503"/>
                <a:gd name="T41" fmla="*/ T40 w 195"/>
                <a:gd name="T42" fmla="+- 0 5654 5379"/>
                <a:gd name="T43" fmla="*/ 5654 h 450"/>
                <a:gd name="T44" fmla="+- 0 7698 7503"/>
                <a:gd name="T45" fmla="*/ T44 w 195"/>
                <a:gd name="T46" fmla="+- 0 5677 5379"/>
                <a:gd name="T47" fmla="*/ 5677 h 450"/>
                <a:gd name="T48" fmla="+- 0 7691 7503"/>
                <a:gd name="T49" fmla="*/ T48 w 195"/>
                <a:gd name="T50" fmla="+- 0 5697 5379"/>
                <a:gd name="T51" fmla="*/ 5697 h 450"/>
                <a:gd name="T52" fmla="+- 0 7672 7503"/>
                <a:gd name="T53" fmla="*/ T52 w 195"/>
                <a:gd name="T54" fmla="+- 0 5709 5379"/>
                <a:gd name="T55" fmla="*/ 5709 h 450"/>
                <a:gd name="T56" fmla="+- 0 7665 7503"/>
                <a:gd name="T57" fmla="*/ T56 w 195"/>
                <a:gd name="T58" fmla="+- 0 5709 5379"/>
                <a:gd name="T59" fmla="*/ 5709 h 450"/>
                <a:gd name="T60" fmla="+- 0 7584 7503"/>
                <a:gd name="T61" fmla="*/ T60 w 195"/>
                <a:gd name="T62" fmla="+- 0 5709 5379"/>
                <a:gd name="T63" fmla="*/ 5709 h 450"/>
                <a:gd name="T64" fmla="+- 0 7516 7503"/>
                <a:gd name="T65" fmla="*/ T64 w 195"/>
                <a:gd name="T66" fmla="+- 0 5829 5379"/>
                <a:gd name="T67" fmla="*/ 5829 h 450"/>
                <a:gd name="T68" fmla="+- 0 7535 7503"/>
                <a:gd name="T69" fmla="*/ T68 w 195"/>
                <a:gd name="T70" fmla="+- 0 5709 5379"/>
                <a:gd name="T71" fmla="*/ 5709 h 450"/>
                <a:gd name="T72" fmla="+- 0 7515 7503"/>
                <a:gd name="T73" fmla="*/ T72 w 195"/>
                <a:gd name="T74" fmla="+- 0 5702 5379"/>
                <a:gd name="T75" fmla="*/ 5702 h 450"/>
                <a:gd name="T76" fmla="+- 0 7504 7503"/>
                <a:gd name="T77" fmla="*/ T76 w 195"/>
                <a:gd name="T78" fmla="+- 0 5684 5379"/>
                <a:gd name="T79" fmla="*/ 5684 h 450"/>
                <a:gd name="T80" fmla="+- 0 7503 7503"/>
                <a:gd name="T81" fmla="*/ T80 w 195"/>
                <a:gd name="T82" fmla="+- 0 5677 5379"/>
                <a:gd name="T83" fmla="*/ 5677 h 450"/>
                <a:gd name="T84" fmla="+- 0 7503 7503"/>
                <a:gd name="T85" fmla="*/ T84 w 195"/>
                <a:gd name="T86" fmla="+- 0 5654 5379"/>
                <a:gd name="T87" fmla="*/ 5654 h 450"/>
                <a:gd name="T88" fmla="+- 0 7503 7503"/>
                <a:gd name="T89" fmla="*/ T88 w 195"/>
                <a:gd name="T90" fmla="+- 0 5572 5379"/>
                <a:gd name="T91" fmla="*/ 5572 h 450"/>
                <a:gd name="T92" fmla="+- 0 7503 7503"/>
                <a:gd name="T93" fmla="*/ T92 w 195"/>
                <a:gd name="T94" fmla="+- 0 5412 5379"/>
                <a:gd name="T95" fmla="*/ 5412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3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81" y="0"/>
                  </a:lnTo>
                  <a:lnTo>
                    <a:pt x="162" y="0"/>
                  </a:lnTo>
                  <a:lnTo>
                    <a:pt x="183" y="8"/>
                  </a:lnTo>
                  <a:lnTo>
                    <a:pt x="194" y="26"/>
                  </a:lnTo>
                  <a:lnTo>
                    <a:pt x="195" y="33"/>
                  </a:lnTo>
                  <a:lnTo>
                    <a:pt x="195" y="193"/>
                  </a:lnTo>
                  <a:lnTo>
                    <a:pt x="195" y="275"/>
                  </a:lnTo>
                  <a:lnTo>
                    <a:pt x="195" y="298"/>
                  </a:lnTo>
                  <a:lnTo>
                    <a:pt x="188" y="318"/>
                  </a:lnTo>
                  <a:lnTo>
                    <a:pt x="169" y="330"/>
                  </a:lnTo>
                  <a:lnTo>
                    <a:pt x="162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2" y="330"/>
                  </a:lnTo>
                  <a:lnTo>
                    <a:pt x="12" y="323"/>
                  </a:lnTo>
                  <a:lnTo>
                    <a:pt x="1" y="305"/>
                  </a:lnTo>
                  <a:lnTo>
                    <a:pt x="0" y="298"/>
                  </a:lnTo>
                  <a:lnTo>
                    <a:pt x="0" y="275"/>
                  </a:lnTo>
                  <a:lnTo>
                    <a:pt x="0" y="193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62085" y="292295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298167" y="346107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2</a:t>
            </a:r>
            <a:endParaRPr lang="id-ID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8754738" y="4617691"/>
            <a:ext cx="47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3</a:t>
            </a:r>
            <a:endParaRPr lang="id-ID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4460567" y="436843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5</a:t>
            </a:r>
            <a:endParaRPr lang="id-ID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1526968" y="515933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4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0088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34;p50"/>
          <p:cNvSpPr txBox="1"/>
          <p:nvPr/>
        </p:nvSpPr>
        <p:spPr>
          <a:xfrm>
            <a:off x="0" y="1472487"/>
            <a:ext cx="791062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Create ADK SPM Kontraktual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334;p50"/>
          <p:cNvSpPr txBox="1"/>
          <p:nvPr/>
        </p:nvSpPr>
        <p:spPr>
          <a:xfrm>
            <a:off x="5443870" y="214736"/>
            <a:ext cx="784682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PPSPM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0056" y="2545572"/>
            <a:ext cx="17025051" cy="6981200"/>
            <a:chOff x="1582" y="11070"/>
            <a:chExt cx="9016" cy="4245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" y="11070"/>
              <a:ext cx="9016" cy="4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2455" y="11660"/>
              <a:ext cx="195" cy="450"/>
            </a:xfrm>
            <a:custGeom>
              <a:avLst/>
              <a:gdLst>
                <a:gd name="T0" fmla="+- 0 2455 2455"/>
                <a:gd name="T1" fmla="*/ T0 w 195"/>
                <a:gd name="T2" fmla="+- 0 11692 11660"/>
                <a:gd name="T3" fmla="*/ 11692 h 450"/>
                <a:gd name="T4" fmla="+- 0 2455 2455"/>
                <a:gd name="T5" fmla="*/ T4 w 195"/>
                <a:gd name="T6" fmla="+- 0 11957 11660"/>
                <a:gd name="T7" fmla="*/ 11957 h 450"/>
                <a:gd name="T8" fmla="+- 0 2456 2455"/>
                <a:gd name="T9" fmla="*/ T8 w 195"/>
                <a:gd name="T10" fmla="+- 0 11964 11660"/>
                <a:gd name="T11" fmla="*/ 11964 h 450"/>
                <a:gd name="T12" fmla="+- 0 2467 2455"/>
                <a:gd name="T13" fmla="*/ T12 w 195"/>
                <a:gd name="T14" fmla="+- 0 11983 11660"/>
                <a:gd name="T15" fmla="*/ 11983 h 450"/>
                <a:gd name="T16" fmla="+- 0 2488 2455"/>
                <a:gd name="T17" fmla="*/ T16 w 195"/>
                <a:gd name="T18" fmla="+- 0 11990 11660"/>
                <a:gd name="T19" fmla="*/ 11990 h 450"/>
                <a:gd name="T20" fmla="+- 0 2468 2455"/>
                <a:gd name="T21" fmla="*/ T20 w 195"/>
                <a:gd name="T22" fmla="+- 0 12110 11660"/>
                <a:gd name="T23" fmla="*/ 12110 h 450"/>
                <a:gd name="T24" fmla="+- 0 2536 2455"/>
                <a:gd name="T25" fmla="*/ T24 w 195"/>
                <a:gd name="T26" fmla="+- 0 11990 11660"/>
                <a:gd name="T27" fmla="*/ 11990 h 450"/>
                <a:gd name="T28" fmla="+- 0 2617 2455"/>
                <a:gd name="T29" fmla="*/ T28 w 195"/>
                <a:gd name="T30" fmla="+- 0 11990 11660"/>
                <a:gd name="T31" fmla="*/ 11990 h 450"/>
                <a:gd name="T32" fmla="+- 0 2624 2455"/>
                <a:gd name="T33" fmla="*/ T32 w 195"/>
                <a:gd name="T34" fmla="+- 0 11989 11660"/>
                <a:gd name="T35" fmla="*/ 11989 h 450"/>
                <a:gd name="T36" fmla="+- 0 2643 2455"/>
                <a:gd name="T37" fmla="*/ T36 w 195"/>
                <a:gd name="T38" fmla="+- 0 11978 11660"/>
                <a:gd name="T39" fmla="*/ 11978 h 450"/>
                <a:gd name="T40" fmla="+- 0 2650 2455"/>
                <a:gd name="T41" fmla="*/ T40 w 195"/>
                <a:gd name="T42" fmla="+- 0 11957 11660"/>
                <a:gd name="T43" fmla="*/ 11957 h 450"/>
                <a:gd name="T44" fmla="+- 0 2650 2455"/>
                <a:gd name="T45" fmla="*/ T44 w 195"/>
                <a:gd name="T46" fmla="+- 0 11692 11660"/>
                <a:gd name="T47" fmla="*/ 11692 h 450"/>
                <a:gd name="T48" fmla="+- 0 2649 2455"/>
                <a:gd name="T49" fmla="*/ T48 w 195"/>
                <a:gd name="T50" fmla="+- 0 11685 11660"/>
                <a:gd name="T51" fmla="*/ 11685 h 450"/>
                <a:gd name="T52" fmla="+- 0 2638 2455"/>
                <a:gd name="T53" fmla="*/ T52 w 195"/>
                <a:gd name="T54" fmla="+- 0 11667 11660"/>
                <a:gd name="T55" fmla="*/ 11667 h 450"/>
                <a:gd name="T56" fmla="+- 0 2617 2455"/>
                <a:gd name="T57" fmla="*/ T56 w 195"/>
                <a:gd name="T58" fmla="+- 0 11660 11660"/>
                <a:gd name="T59" fmla="*/ 11660 h 450"/>
                <a:gd name="T60" fmla="+- 0 2488 2455"/>
                <a:gd name="T61" fmla="*/ T60 w 195"/>
                <a:gd name="T62" fmla="+- 0 11660 11660"/>
                <a:gd name="T63" fmla="*/ 11660 h 450"/>
                <a:gd name="T64" fmla="+- 0 2481 2455"/>
                <a:gd name="T65" fmla="*/ T64 w 195"/>
                <a:gd name="T66" fmla="+- 0 11661 11660"/>
                <a:gd name="T67" fmla="*/ 11661 h 450"/>
                <a:gd name="T68" fmla="+- 0 2462 2455"/>
                <a:gd name="T69" fmla="*/ T68 w 195"/>
                <a:gd name="T70" fmla="+- 0 11672 11660"/>
                <a:gd name="T71" fmla="*/ 11672 h 450"/>
                <a:gd name="T72" fmla="+- 0 2455 2455"/>
                <a:gd name="T73" fmla="*/ T72 w 195"/>
                <a:gd name="T74" fmla="+- 0 11692 11660"/>
                <a:gd name="T75" fmla="*/ 11692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2"/>
                  </a:moveTo>
                  <a:lnTo>
                    <a:pt x="0" y="297"/>
                  </a:lnTo>
                  <a:lnTo>
                    <a:pt x="1" y="304"/>
                  </a:lnTo>
                  <a:lnTo>
                    <a:pt x="12" y="323"/>
                  </a:lnTo>
                  <a:lnTo>
                    <a:pt x="33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2" y="330"/>
                  </a:lnTo>
                  <a:lnTo>
                    <a:pt x="169" y="329"/>
                  </a:lnTo>
                  <a:lnTo>
                    <a:pt x="188" y="318"/>
                  </a:lnTo>
                  <a:lnTo>
                    <a:pt x="195" y="297"/>
                  </a:lnTo>
                  <a:lnTo>
                    <a:pt x="195" y="32"/>
                  </a:lnTo>
                  <a:lnTo>
                    <a:pt x="194" y="25"/>
                  </a:lnTo>
                  <a:lnTo>
                    <a:pt x="183" y="7"/>
                  </a:lnTo>
                  <a:lnTo>
                    <a:pt x="162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455" y="11660"/>
              <a:ext cx="195" cy="450"/>
            </a:xfrm>
            <a:custGeom>
              <a:avLst/>
              <a:gdLst>
                <a:gd name="T0" fmla="+- 0 2455 2455"/>
                <a:gd name="T1" fmla="*/ T0 w 195"/>
                <a:gd name="T2" fmla="+- 0 11692 11660"/>
                <a:gd name="T3" fmla="*/ 11692 h 450"/>
                <a:gd name="T4" fmla="+- 0 2462 2455"/>
                <a:gd name="T5" fmla="*/ T4 w 195"/>
                <a:gd name="T6" fmla="+- 0 11672 11660"/>
                <a:gd name="T7" fmla="*/ 11672 h 450"/>
                <a:gd name="T8" fmla="+- 0 2481 2455"/>
                <a:gd name="T9" fmla="*/ T8 w 195"/>
                <a:gd name="T10" fmla="+- 0 11661 11660"/>
                <a:gd name="T11" fmla="*/ 11661 h 450"/>
                <a:gd name="T12" fmla="+- 0 2488 2455"/>
                <a:gd name="T13" fmla="*/ T12 w 195"/>
                <a:gd name="T14" fmla="+- 0 11660 11660"/>
                <a:gd name="T15" fmla="*/ 11660 h 450"/>
                <a:gd name="T16" fmla="+- 0 2536 2455"/>
                <a:gd name="T17" fmla="*/ T16 w 195"/>
                <a:gd name="T18" fmla="+- 0 11660 11660"/>
                <a:gd name="T19" fmla="*/ 11660 h 450"/>
                <a:gd name="T20" fmla="+- 0 2617 2455"/>
                <a:gd name="T21" fmla="*/ T20 w 195"/>
                <a:gd name="T22" fmla="+- 0 11660 11660"/>
                <a:gd name="T23" fmla="*/ 11660 h 450"/>
                <a:gd name="T24" fmla="+- 0 2638 2455"/>
                <a:gd name="T25" fmla="*/ T24 w 195"/>
                <a:gd name="T26" fmla="+- 0 11667 11660"/>
                <a:gd name="T27" fmla="*/ 11667 h 450"/>
                <a:gd name="T28" fmla="+- 0 2649 2455"/>
                <a:gd name="T29" fmla="*/ T28 w 195"/>
                <a:gd name="T30" fmla="+- 0 11685 11660"/>
                <a:gd name="T31" fmla="*/ 11685 h 450"/>
                <a:gd name="T32" fmla="+- 0 2650 2455"/>
                <a:gd name="T33" fmla="*/ T32 w 195"/>
                <a:gd name="T34" fmla="+- 0 11692 11660"/>
                <a:gd name="T35" fmla="*/ 11692 h 450"/>
                <a:gd name="T36" fmla="+- 0 2650 2455"/>
                <a:gd name="T37" fmla="*/ T36 w 195"/>
                <a:gd name="T38" fmla="+- 0 11852 11660"/>
                <a:gd name="T39" fmla="*/ 11852 h 450"/>
                <a:gd name="T40" fmla="+- 0 2650 2455"/>
                <a:gd name="T41" fmla="*/ T40 w 195"/>
                <a:gd name="T42" fmla="+- 0 11935 11660"/>
                <a:gd name="T43" fmla="*/ 11935 h 450"/>
                <a:gd name="T44" fmla="+- 0 2650 2455"/>
                <a:gd name="T45" fmla="*/ T44 w 195"/>
                <a:gd name="T46" fmla="+- 0 11957 11660"/>
                <a:gd name="T47" fmla="*/ 11957 h 450"/>
                <a:gd name="T48" fmla="+- 0 2643 2455"/>
                <a:gd name="T49" fmla="*/ T48 w 195"/>
                <a:gd name="T50" fmla="+- 0 11978 11660"/>
                <a:gd name="T51" fmla="*/ 11978 h 450"/>
                <a:gd name="T52" fmla="+- 0 2624 2455"/>
                <a:gd name="T53" fmla="*/ T52 w 195"/>
                <a:gd name="T54" fmla="+- 0 11989 11660"/>
                <a:gd name="T55" fmla="*/ 11989 h 450"/>
                <a:gd name="T56" fmla="+- 0 2617 2455"/>
                <a:gd name="T57" fmla="*/ T56 w 195"/>
                <a:gd name="T58" fmla="+- 0 11990 11660"/>
                <a:gd name="T59" fmla="*/ 11990 h 450"/>
                <a:gd name="T60" fmla="+- 0 2536 2455"/>
                <a:gd name="T61" fmla="*/ T60 w 195"/>
                <a:gd name="T62" fmla="+- 0 11990 11660"/>
                <a:gd name="T63" fmla="*/ 11990 h 450"/>
                <a:gd name="T64" fmla="+- 0 2468 2455"/>
                <a:gd name="T65" fmla="*/ T64 w 195"/>
                <a:gd name="T66" fmla="+- 0 12110 11660"/>
                <a:gd name="T67" fmla="*/ 12110 h 450"/>
                <a:gd name="T68" fmla="+- 0 2487 2455"/>
                <a:gd name="T69" fmla="*/ T68 w 195"/>
                <a:gd name="T70" fmla="+- 0 11990 11660"/>
                <a:gd name="T71" fmla="*/ 11990 h 450"/>
                <a:gd name="T72" fmla="+- 0 2467 2455"/>
                <a:gd name="T73" fmla="*/ T72 w 195"/>
                <a:gd name="T74" fmla="+- 0 11983 11660"/>
                <a:gd name="T75" fmla="*/ 11983 h 450"/>
                <a:gd name="T76" fmla="+- 0 2456 2455"/>
                <a:gd name="T77" fmla="*/ T76 w 195"/>
                <a:gd name="T78" fmla="+- 0 11964 11660"/>
                <a:gd name="T79" fmla="*/ 11964 h 450"/>
                <a:gd name="T80" fmla="+- 0 2455 2455"/>
                <a:gd name="T81" fmla="*/ T80 w 195"/>
                <a:gd name="T82" fmla="+- 0 11957 11660"/>
                <a:gd name="T83" fmla="*/ 11957 h 450"/>
                <a:gd name="T84" fmla="+- 0 2455 2455"/>
                <a:gd name="T85" fmla="*/ T84 w 195"/>
                <a:gd name="T86" fmla="+- 0 11935 11660"/>
                <a:gd name="T87" fmla="*/ 11935 h 450"/>
                <a:gd name="T88" fmla="+- 0 2455 2455"/>
                <a:gd name="T89" fmla="*/ T88 w 195"/>
                <a:gd name="T90" fmla="+- 0 11852 11660"/>
                <a:gd name="T91" fmla="*/ 11852 h 450"/>
                <a:gd name="T92" fmla="+- 0 2455 2455"/>
                <a:gd name="T93" fmla="*/ T92 w 195"/>
                <a:gd name="T94" fmla="+- 0 11692 11660"/>
                <a:gd name="T95" fmla="*/ 11692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2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81" y="0"/>
                  </a:lnTo>
                  <a:lnTo>
                    <a:pt x="162" y="0"/>
                  </a:lnTo>
                  <a:lnTo>
                    <a:pt x="183" y="7"/>
                  </a:lnTo>
                  <a:lnTo>
                    <a:pt x="194" y="25"/>
                  </a:lnTo>
                  <a:lnTo>
                    <a:pt x="195" y="32"/>
                  </a:lnTo>
                  <a:lnTo>
                    <a:pt x="195" y="192"/>
                  </a:lnTo>
                  <a:lnTo>
                    <a:pt x="195" y="275"/>
                  </a:lnTo>
                  <a:lnTo>
                    <a:pt x="195" y="297"/>
                  </a:lnTo>
                  <a:lnTo>
                    <a:pt x="188" y="318"/>
                  </a:lnTo>
                  <a:lnTo>
                    <a:pt x="169" y="329"/>
                  </a:lnTo>
                  <a:lnTo>
                    <a:pt x="162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2" y="330"/>
                  </a:lnTo>
                  <a:lnTo>
                    <a:pt x="12" y="323"/>
                  </a:lnTo>
                  <a:lnTo>
                    <a:pt x="1" y="304"/>
                  </a:lnTo>
                  <a:lnTo>
                    <a:pt x="0" y="297"/>
                  </a:lnTo>
                  <a:lnTo>
                    <a:pt x="0" y="275"/>
                  </a:lnTo>
                  <a:lnTo>
                    <a:pt x="0" y="19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0244" y="11359"/>
              <a:ext cx="195" cy="450"/>
            </a:xfrm>
            <a:custGeom>
              <a:avLst/>
              <a:gdLst>
                <a:gd name="T0" fmla="+- 0 10244 10244"/>
                <a:gd name="T1" fmla="*/ T0 w 195"/>
                <a:gd name="T2" fmla="+- 0 11391 11359"/>
                <a:gd name="T3" fmla="*/ 11391 h 450"/>
                <a:gd name="T4" fmla="+- 0 10244 10244"/>
                <a:gd name="T5" fmla="*/ T4 w 195"/>
                <a:gd name="T6" fmla="+- 0 11656 11359"/>
                <a:gd name="T7" fmla="*/ 11656 h 450"/>
                <a:gd name="T8" fmla="+- 0 10245 10244"/>
                <a:gd name="T9" fmla="*/ T8 w 195"/>
                <a:gd name="T10" fmla="+- 0 11663 11359"/>
                <a:gd name="T11" fmla="*/ 11663 h 450"/>
                <a:gd name="T12" fmla="+- 0 10256 10244"/>
                <a:gd name="T13" fmla="*/ T12 w 195"/>
                <a:gd name="T14" fmla="+- 0 11681 11359"/>
                <a:gd name="T15" fmla="*/ 11681 h 450"/>
                <a:gd name="T16" fmla="+- 0 10276 10244"/>
                <a:gd name="T17" fmla="*/ T16 w 195"/>
                <a:gd name="T18" fmla="+- 0 11689 11359"/>
                <a:gd name="T19" fmla="*/ 11689 h 450"/>
                <a:gd name="T20" fmla="+- 0 10257 10244"/>
                <a:gd name="T21" fmla="*/ T20 w 195"/>
                <a:gd name="T22" fmla="+- 0 11809 11359"/>
                <a:gd name="T23" fmla="*/ 11809 h 450"/>
                <a:gd name="T24" fmla="+- 0 10325 10244"/>
                <a:gd name="T25" fmla="*/ T24 w 195"/>
                <a:gd name="T26" fmla="+- 0 11689 11359"/>
                <a:gd name="T27" fmla="*/ 11689 h 450"/>
                <a:gd name="T28" fmla="+- 0 10406 10244"/>
                <a:gd name="T29" fmla="*/ T28 w 195"/>
                <a:gd name="T30" fmla="+- 0 11689 11359"/>
                <a:gd name="T31" fmla="*/ 11689 h 450"/>
                <a:gd name="T32" fmla="+- 0 10413 10244"/>
                <a:gd name="T33" fmla="*/ T32 w 195"/>
                <a:gd name="T34" fmla="+- 0 11688 11359"/>
                <a:gd name="T35" fmla="*/ 11688 h 450"/>
                <a:gd name="T36" fmla="+- 0 10432 10244"/>
                <a:gd name="T37" fmla="*/ T36 w 195"/>
                <a:gd name="T38" fmla="+- 0 11677 11359"/>
                <a:gd name="T39" fmla="*/ 11677 h 450"/>
                <a:gd name="T40" fmla="+- 0 10439 10244"/>
                <a:gd name="T41" fmla="*/ T40 w 195"/>
                <a:gd name="T42" fmla="+- 0 11656 11359"/>
                <a:gd name="T43" fmla="*/ 11656 h 450"/>
                <a:gd name="T44" fmla="+- 0 10439 10244"/>
                <a:gd name="T45" fmla="*/ T44 w 195"/>
                <a:gd name="T46" fmla="+- 0 11391 11359"/>
                <a:gd name="T47" fmla="*/ 11391 h 450"/>
                <a:gd name="T48" fmla="+- 0 10438 10244"/>
                <a:gd name="T49" fmla="*/ T48 w 195"/>
                <a:gd name="T50" fmla="+- 0 11384 11359"/>
                <a:gd name="T51" fmla="*/ 11384 h 450"/>
                <a:gd name="T52" fmla="+- 0 10427 10244"/>
                <a:gd name="T53" fmla="*/ T52 w 195"/>
                <a:gd name="T54" fmla="+- 0 11366 11359"/>
                <a:gd name="T55" fmla="*/ 11366 h 450"/>
                <a:gd name="T56" fmla="+- 0 10406 10244"/>
                <a:gd name="T57" fmla="*/ T56 w 195"/>
                <a:gd name="T58" fmla="+- 0 11359 11359"/>
                <a:gd name="T59" fmla="*/ 11359 h 450"/>
                <a:gd name="T60" fmla="+- 0 10276 10244"/>
                <a:gd name="T61" fmla="*/ T60 w 195"/>
                <a:gd name="T62" fmla="+- 0 11359 11359"/>
                <a:gd name="T63" fmla="*/ 11359 h 450"/>
                <a:gd name="T64" fmla="+- 0 10270 10244"/>
                <a:gd name="T65" fmla="*/ T64 w 195"/>
                <a:gd name="T66" fmla="+- 0 11360 11359"/>
                <a:gd name="T67" fmla="*/ 11360 h 450"/>
                <a:gd name="T68" fmla="+- 0 10251 10244"/>
                <a:gd name="T69" fmla="*/ T68 w 195"/>
                <a:gd name="T70" fmla="+- 0 11371 11359"/>
                <a:gd name="T71" fmla="*/ 11371 h 450"/>
                <a:gd name="T72" fmla="+- 0 10244 10244"/>
                <a:gd name="T73" fmla="*/ T72 w 195"/>
                <a:gd name="T74" fmla="+- 0 11391 11359"/>
                <a:gd name="T75" fmla="*/ 11391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2"/>
                  </a:moveTo>
                  <a:lnTo>
                    <a:pt x="0" y="297"/>
                  </a:lnTo>
                  <a:lnTo>
                    <a:pt x="1" y="304"/>
                  </a:lnTo>
                  <a:lnTo>
                    <a:pt x="12" y="322"/>
                  </a:lnTo>
                  <a:lnTo>
                    <a:pt x="32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2" y="330"/>
                  </a:lnTo>
                  <a:lnTo>
                    <a:pt x="169" y="329"/>
                  </a:lnTo>
                  <a:lnTo>
                    <a:pt x="188" y="318"/>
                  </a:lnTo>
                  <a:lnTo>
                    <a:pt x="195" y="297"/>
                  </a:lnTo>
                  <a:lnTo>
                    <a:pt x="195" y="32"/>
                  </a:lnTo>
                  <a:lnTo>
                    <a:pt x="194" y="25"/>
                  </a:lnTo>
                  <a:lnTo>
                    <a:pt x="183" y="7"/>
                  </a:lnTo>
                  <a:lnTo>
                    <a:pt x="162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0244" y="11359"/>
              <a:ext cx="195" cy="450"/>
            </a:xfrm>
            <a:custGeom>
              <a:avLst/>
              <a:gdLst>
                <a:gd name="T0" fmla="+- 0 10244 10244"/>
                <a:gd name="T1" fmla="*/ T0 w 195"/>
                <a:gd name="T2" fmla="+- 0 11391 11359"/>
                <a:gd name="T3" fmla="*/ 11391 h 450"/>
                <a:gd name="T4" fmla="+- 0 10251 10244"/>
                <a:gd name="T5" fmla="*/ T4 w 195"/>
                <a:gd name="T6" fmla="+- 0 11371 11359"/>
                <a:gd name="T7" fmla="*/ 11371 h 450"/>
                <a:gd name="T8" fmla="+- 0 10270 10244"/>
                <a:gd name="T9" fmla="*/ T8 w 195"/>
                <a:gd name="T10" fmla="+- 0 11360 11359"/>
                <a:gd name="T11" fmla="*/ 11360 h 450"/>
                <a:gd name="T12" fmla="+- 0 10276 10244"/>
                <a:gd name="T13" fmla="*/ T12 w 195"/>
                <a:gd name="T14" fmla="+- 0 11359 11359"/>
                <a:gd name="T15" fmla="*/ 11359 h 450"/>
                <a:gd name="T16" fmla="+- 0 10325 10244"/>
                <a:gd name="T17" fmla="*/ T16 w 195"/>
                <a:gd name="T18" fmla="+- 0 11359 11359"/>
                <a:gd name="T19" fmla="*/ 11359 h 450"/>
                <a:gd name="T20" fmla="+- 0 10406 10244"/>
                <a:gd name="T21" fmla="*/ T20 w 195"/>
                <a:gd name="T22" fmla="+- 0 11359 11359"/>
                <a:gd name="T23" fmla="*/ 11359 h 450"/>
                <a:gd name="T24" fmla="+- 0 10427 10244"/>
                <a:gd name="T25" fmla="*/ T24 w 195"/>
                <a:gd name="T26" fmla="+- 0 11366 11359"/>
                <a:gd name="T27" fmla="*/ 11366 h 450"/>
                <a:gd name="T28" fmla="+- 0 10438 10244"/>
                <a:gd name="T29" fmla="*/ T28 w 195"/>
                <a:gd name="T30" fmla="+- 0 11384 11359"/>
                <a:gd name="T31" fmla="*/ 11384 h 450"/>
                <a:gd name="T32" fmla="+- 0 10439 10244"/>
                <a:gd name="T33" fmla="*/ T32 w 195"/>
                <a:gd name="T34" fmla="+- 0 11391 11359"/>
                <a:gd name="T35" fmla="*/ 11391 h 450"/>
                <a:gd name="T36" fmla="+- 0 10439 10244"/>
                <a:gd name="T37" fmla="*/ T36 w 195"/>
                <a:gd name="T38" fmla="+- 0 11551 11359"/>
                <a:gd name="T39" fmla="*/ 11551 h 450"/>
                <a:gd name="T40" fmla="+- 0 10439 10244"/>
                <a:gd name="T41" fmla="*/ T40 w 195"/>
                <a:gd name="T42" fmla="+- 0 11634 11359"/>
                <a:gd name="T43" fmla="*/ 11634 h 450"/>
                <a:gd name="T44" fmla="+- 0 10439 10244"/>
                <a:gd name="T45" fmla="*/ T44 w 195"/>
                <a:gd name="T46" fmla="+- 0 11656 11359"/>
                <a:gd name="T47" fmla="*/ 11656 h 450"/>
                <a:gd name="T48" fmla="+- 0 10432 10244"/>
                <a:gd name="T49" fmla="*/ T48 w 195"/>
                <a:gd name="T50" fmla="+- 0 11677 11359"/>
                <a:gd name="T51" fmla="*/ 11677 h 450"/>
                <a:gd name="T52" fmla="+- 0 10413 10244"/>
                <a:gd name="T53" fmla="*/ T52 w 195"/>
                <a:gd name="T54" fmla="+- 0 11688 11359"/>
                <a:gd name="T55" fmla="*/ 11688 h 450"/>
                <a:gd name="T56" fmla="+- 0 10406 10244"/>
                <a:gd name="T57" fmla="*/ T56 w 195"/>
                <a:gd name="T58" fmla="+- 0 11689 11359"/>
                <a:gd name="T59" fmla="*/ 11689 h 450"/>
                <a:gd name="T60" fmla="+- 0 10325 10244"/>
                <a:gd name="T61" fmla="*/ T60 w 195"/>
                <a:gd name="T62" fmla="+- 0 11689 11359"/>
                <a:gd name="T63" fmla="*/ 11689 h 450"/>
                <a:gd name="T64" fmla="+- 0 10257 10244"/>
                <a:gd name="T65" fmla="*/ T64 w 195"/>
                <a:gd name="T66" fmla="+- 0 11809 11359"/>
                <a:gd name="T67" fmla="*/ 11809 h 450"/>
                <a:gd name="T68" fmla="+- 0 10276 10244"/>
                <a:gd name="T69" fmla="*/ T68 w 195"/>
                <a:gd name="T70" fmla="+- 0 11689 11359"/>
                <a:gd name="T71" fmla="*/ 11689 h 450"/>
                <a:gd name="T72" fmla="+- 0 10256 10244"/>
                <a:gd name="T73" fmla="*/ T72 w 195"/>
                <a:gd name="T74" fmla="+- 0 11681 11359"/>
                <a:gd name="T75" fmla="*/ 11681 h 450"/>
                <a:gd name="T76" fmla="+- 0 10245 10244"/>
                <a:gd name="T77" fmla="*/ T76 w 195"/>
                <a:gd name="T78" fmla="+- 0 11663 11359"/>
                <a:gd name="T79" fmla="*/ 11663 h 450"/>
                <a:gd name="T80" fmla="+- 0 10244 10244"/>
                <a:gd name="T81" fmla="*/ T80 w 195"/>
                <a:gd name="T82" fmla="+- 0 11656 11359"/>
                <a:gd name="T83" fmla="*/ 11656 h 450"/>
                <a:gd name="T84" fmla="+- 0 10244 10244"/>
                <a:gd name="T85" fmla="*/ T84 w 195"/>
                <a:gd name="T86" fmla="+- 0 11634 11359"/>
                <a:gd name="T87" fmla="*/ 11634 h 450"/>
                <a:gd name="T88" fmla="+- 0 10244 10244"/>
                <a:gd name="T89" fmla="*/ T88 w 195"/>
                <a:gd name="T90" fmla="+- 0 11551 11359"/>
                <a:gd name="T91" fmla="*/ 11551 h 450"/>
                <a:gd name="T92" fmla="+- 0 10244 10244"/>
                <a:gd name="T93" fmla="*/ T92 w 195"/>
                <a:gd name="T94" fmla="+- 0 11391 11359"/>
                <a:gd name="T95" fmla="*/ 11391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2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81" y="0"/>
                  </a:lnTo>
                  <a:lnTo>
                    <a:pt x="162" y="0"/>
                  </a:lnTo>
                  <a:lnTo>
                    <a:pt x="183" y="7"/>
                  </a:lnTo>
                  <a:lnTo>
                    <a:pt x="194" y="25"/>
                  </a:lnTo>
                  <a:lnTo>
                    <a:pt x="195" y="32"/>
                  </a:lnTo>
                  <a:lnTo>
                    <a:pt x="195" y="192"/>
                  </a:lnTo>
                  <a:lnTo>
                    <a:pt x="195" y="275"/>
                  </a:lnTo>
                  <a:lnTo>
                    <a:pt x="195" y="297"/>
                  </a:lnTo>
                  <a:lnTo>
                    <a:pt x="188" y="318"/>
                  </a:lnTo>
                  <a:lnTo>
                    <a:pt x="169" y="329"/>
                  </a:lnTo>
                  <a:lnTo>
                    <a:pt x="162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2" y="330"/>
                  </a:lnTo>
                  <a:lnTo>
                    <a:pt x="12" y="322"/>
                  </a:lnTo>
                  <a:lnTo>
                    <a:pt x="1" y="304"/>
                  </a:lnTo>
                  <a:lnTo>
                    <a:pt x="0" y="297"/>
                  </a:lnTo>
                  <a:lnTo>
                    <a:pt x="0" y="275"/>
                  </a:lnTo>
                  <a:lnTo>
                    <a:pt x="0" y="19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645" y="13066"/>
              <a:ext cx="195" cy="450"/>
            </a:xfrm>
            <a:custGeom>
              <a:avLst/>
              <a:gdLst>
                <a:gd name="T0" fmla="+- 0 6645 6645"/>
                <a:gd name="T1" fmla="*/ T0 w 195"/>
                <a:gd name="T2" fmla="+- 0 13098 13066"/>
                <a:gd name="T3" fmla="*/ 13098 h 450"/>
                <a:gd name="T4" fmla="+- 0 6645 6645"/>
                <a:gd name="T5" fmla="*/ T4 w 195"/>
                <a:gd name="T6" fmla="+- 0 13363 13066"/>
                <a:gd name="T7" fmla="*/ 13363 h 450"/>
                <a:gd name="T8" fmla="+- 0 6646 6645"/>
                <a:gd name="T9" fmla="*/ T8 w 195"/>
                <a:gd name="T10" fmla="+- 0 13370 13066"/>
                <a:gd name="T11" fmla="*/ 13370 h 450"/>
                <a:gd name="T12" fmla="+- 0 6657 6645"/>
                <a:gd name="T13" fmla="*/ T12 w 195"/>
                <a:gd name="T14" fmla="+- 0 13389 13066"/>
                <a:gd name="T15" fmla="*/ 13389 h 450"/>
                <a:gd name="T16" fmla="+- 0 6678 6645"/>
                <a:gd name="T17" fmla="*/ T16 w 195"/>
                <a:gd name="T18" fmla="+- 0 13396 13066"/>
                <a:gd name="T19" fmla="*/ 13396 h 450"/>
                <a:gd name="T20" fmla="+- 0 6658 6645"/>
                <a:gd name="T21" fmla="*/ T20 w 195"/>
                <a:gd name="T22" fmla="+- 0 13516 13066"/>
                <a:gd name="T23" fmla="*/ 13516 h 450"/>
                <a:gd name="T24" fmla="+- 0 6726 6645"/>
                <a:gd name="T25" fmla="*/ T24 w 195"/>
                <a:gd name="T26" fmla="+- 0 13396 13066"/>
                <a:gd name="T27" fmla="*/ 13396 h 450"/>
                <a:gd name="T28" fmla="+- 0 6807 6645"/>
                <a:gd name="T29" fmla="*/ T28 w 195"/>
                <a:gd name="T30" fmla="+- 0 13396 13066"/>
                <a:gd name="T31" fmla="*/ 13396 h 450"/>
                <a:gd name="T32" fmla="+- 0 6814 6645"/>
                <a:gd name="T33" fmla="*/ T32 w 195"/>
                <a:gd name="T34" fmla="+- 0 13395 13066"/>
                <a:gd name="T35" fmla="*/ 13395 h 450"/>
                <a:gd name="T36" fmla="+- 0 6833 6645"/>
                <a:gd name="T37" fmla="*/ T36 w 195"/>
                <a:gd name="T38" fmla="+- 0 13384 13066"/>
                <a:gd name="T39" fmla="*/ 13384 h 450"/>
                <a:gd name="T40" fmla="+- 0 6840 6645"/>
                <a:gd name="T41" fmla="*/ T40 w 195"/>
                <a:gd name="T42" fmla="+- 0 13363 13066"/>
                <a:gd name="T43" fmla="*/ 13363 h 450"/>
                <a:gd name="T44" fmla="+- 0 6840 6645"/>
                <a:gd name="T45" fmla="*/ T44 w 195"/>
                <a:gd name="T46" fmla="+- 0 13098 13066"/>
                <a:gd name="T47" fmla="*/ 13098 h 450"/>
                <a:gd name="T48" fmla="+- 0 6839 6645"/>
                <a:gd name="T49" fmla="*/ T48 w 195"/>
                <a:gd name="T50" fmla="+- 0 13091 13066"/>
                <a:gd name="T51" fmla="*/ 13091 h 450"/>
                <a:gd name="T52" fmla="+- 0 6828 6645"/>
                <a:gd name="T53" fmla="*/ T52 w 195"/>
                <a:gd name="T54" fmla="+- 0 13073 13066"/>
                <a:gd name="T55" fmla="*/ 13073 h 450"/>
                <a:gd name="T56" fmla="+- 0 6807 6645"/>
                <a:gd name="T57" fmla="*/ T56 w 195"/>
                <a:gd name="T58" fmla="+- 0 13066 13066"/>
                <a:gd name="T59" fmla="*/ 13066 h 450"/>
                <a:gd name="T60" fmla="+- 0 6678 6645"/>
                <a:gd name="T61" fmla="*/ T60 w 195"/>
                <a:gd name="T62" fmla="+- 0 13066 13066"/>
                <a:gd name="T63" fmla="*/ 13066 h 450"/>
                <a:gd name="T64" fmla="+- 0 6671 6645"/>
                <a:gd name="T65" fmla="*/ T64 w 195"/>
                <a:gd name="T66" fmla="+- 0 13067 13066"/>
                <a:gd name="T67" fmla="*/ 13067 h 450"/>
                <a:gd name="T68" fmla="+- 0 6652 6645"/>
                <a:gd name="T69" fmla="*/ T68 w 195"/>
                <a:gd name="T70" fmla="+- 0 13078 13066"/>
                <a:gd name="T71" fmla="*/ 13078 h 450"/>
                <a:gd name="T72" fmla="+- 0 6645 6645"/>
                <a:gd name="T73" fmla="*/ T72 w 195"/>
                <a:gd name="T74" fmla="+- 0 13098 13066"/>
                <a:gd name="T75" fmla="*/ 13098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2"/>
                  </a:moveTo>
                  <a:lnTo>
                    <a:pt x="0" y="297"/>
                  </a:lnTo>
                  <a:lnTo>
                    <a:pt x="1" y="304"/>
                  </a:lnTo>
                  <a:lnTo>
                    <a:pt x="12" y="323"/>
                  </a:lnTo>
                  <a:lnTo>
                    <a:pt x="33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2" y="330"/>
                  </a:lnTo>
                  <a:lnTo>
                    <a:pt x="169" y="329"/>
                  </a:lnTo>
                  <a:lnTo>
                    <a:pt x="188" y="318"/>
                  </a:lnTo>
                  <a:lnTo>
                    <a:pt x="195" y="297"/>
                  </a:lnTo>
                  <a:lnTo>
                    <a:pt x="195" y="32"/>
                  </a:lnTo>
                  <a:lnTo>
                    <a:pt x="194" y="25"/>
                  </a:lnTo>
                  <a:lnTo>
                    <a:pt x="183" y="7"/>
                  </a:lnTo>
                  <a:lnTo>
                    <a:pt x="162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6645" y="13066"/>
              <a:ext cx="195" cy="450"/>
            </a:xfrm>
            <a:custGeom>
              <a:avLst/>
              <a:gdLst>
                <a:gd name="T0" fmla="+- 0 6645 6645"/>
                <a:gd name="T1" fmla="*/ T0 w 195"/>
                <a:gd name="T2" fmla="+- 0 13098 13066"/>
                <a:gd name="T3" fmla="*/ 13098 h 450"/>
                <a:gd name="T4" fmla="+- 0 6652 6645"/>
                <a:gd name="T5" fmla="*/ T4 w 195"/>
                <a:gd name="T6" fmla="+- 0 13078 13066"/>
                <a:gd name="T7" fmla="*/ 13078 h 450"/>
                <a:gd name="T8" fmla="+- 0 6671 6645"/>
                <a:gd name="T9" fmla="*/ T8 w 195"/>
                <a:gd name="T10" fmla="+- 0 13067 13066"/>
                <a:gd name="T11" fmla="*/ 13067 h 450"/>
                <a:gd name="T12" fmla="+- 0 6678 6645"/>
                <a:gd name="T13" fmla="*/ T12 w 195"/>
                <a:gd name="T14" fmla="+- 0 13066 13066"/>
                <a:gd name="T15" fmla="*/ 13066 h 450"/>
                <a:gd name="T16" fmla="+- 0 6726 6645"/>
                <a:gd name="T17" fmla="*/ T16 w 195"/>
                <a:gd name="T18" fmla="+- 0 13066 13066"/>
                <a:gd name="T19" fmla="*/ 13066 h 450"/>
                <a:gd name="T20" fmla="+- 0 6807 6645"/>
                <a:gd name="T21" fmla="*/ T20 w 195"/>
                <a:gd name="T22" fmla="+- 0 13066 13066"/>
                <a:gd name="T23" fmla="*/ 13066 h 450"/>
                <a:gd name="T24" fmla="+- 0 6828 6645"/>
                <a:gd name="T25" fmla="*/ T24 w 195"/>
                <a:gd name="T26" fmla="+- 0 13073 13066"/>
                <a:gd name="T27" fmla="*/ 13073 h 450"/>
                <a:gd name="T28" fmla="+- 0 6839 6645"/>
                <a:gd name="T29" fmla="*/ T28 w 195"/>
                <a:gd name="T30" fmla="+- 0 13091 13066"/>
                <a:gd name="T31" fmla="*/ 13091 h 450"/>
                <a:gd name="T32" fmla="+- 0 6840 6645"/>
                <a:gd name="T33" fmla="*/ T32 w 195"/>
                <a:gd name="T34" fmla="+- 0 13098 13066"/>
                <a:gd name="T35" fmla="*/ 13098 h 450"/>
                <a:gd name="T36" fmla="+- 0 6840 6645"/>
                <a:gd name="T37" fmla="*/ T36 w 195"/>
                <a:gd name="T38" fmla="+- 0 13258 13066"/>
                <a:gd name="T39" fmla="*/ 13258 h 450"/>
                <a:gd name="T40" fmla="+- 0 6840 6645"/>
                <a:gd name="T41" fmla="*/ T40 w 195"/>
                <a:gd name="T42" fmla="+- 0 13341 13066"/>
                <a:gd name="T43" fmla="*/ 13341 h 450"/>
                <a:gd name="T44" fmla="+- 0 6840 6645"/>
                <a:gd name="T45" fmla="*/ T44 w 195"/>
                <a:gd name="T46" fmla="+- 0 13363 13066"/>
                <a:gd name="T47" fmla="*/ 13363 h 450"/>
                <a:gd name="T48" fmla="+- 0 6833 6645"/>
                <a:gd name="T49" fmla="*/ T48 w 195"/>
                <a:gd name="T50" fmla="+- 0 13384 13066"/>
                <a:gd name="T51" fmla="*/ 13384 h 450"/>
                <a:gd name="T52" fmla="+- 0 6814 6645"/>
                <a:gd name="T53" fmla="*/ T52 w 195"/>
                <a:gd name="T54" fmla="+- 0 13395 13066"/>
                <a:gd name="T55" fmla="*/ 13395 h 450"/>
                <a:gd name="T56" fmla="+- 0 6807 6645"/>
                <a:gd name="T57" fmla="*/ T56 w 195"/>
                <a:gd name="T58" fmla="+- 0 13396 13066"/>
                <a:gd name="T59" fmla="*/ 13396 h 450"/>
                <a:gd name="T60" fmla="+- 0 6726 6645"/>
                <a:gd name="T61" fmla="*/ T60 w 195"/>
                <a:gd name="T62" fmla="+- 0 13396 13066"/>
                <a:gd name="T63" fmla="*/ 13396 h 450"/>
                <a:gd name="T64" fmla="+- 0 6658 6645"/>
                <a:gd name="T65" fmla="*/ T64 w 195"/>
                <a:gd name="T66" fmla="+- 0 13516 13066"/>
                <a:gd name="T67" fmla="*/ 13516 h 450"/>
                <a:gd name="T68" fmla="+- 0 6677 6645"/>
                <a:gd name="T69" fmla="*/ T68 w 195"/>
                <a:gd name="T70" fmla="+- 0 13396 13066"/>
                <a:gd name="T71" fmla="*/ 13396 h 450"/>
                <a:gd name="T72" fmla="+- 0 6657 6645"/>
                <a:gd name="T73" fmla="*/ T72 w 195"/>
                <a:gd name="T74" fmla="+- 0 13389 13066"/>
                <a:gd name="T75" fmla="*/ 13389 h 450"/>
                <a:gd name="T76" fmla="+- 0 6646 6645"/>
                <a:gd name="T77" fmla="*/ T76 w 195"/>
                <a:gd name="T78" fmla="+- 0 13370 13066"/>
                <a:gd name="T79" fmla="*/ 13370 h 450"/>
                <a:gd name="T80" fmla="+- 0 6645 6645"/>
                <a:gd name="T81" fmla="*/ T80 w 195"/>
                <a:gd name="T82" fmla="+- 0 13363 13066"/>
                <a:gd name="T83" fmla="*/ 13363 h 450"/>
                <a:gd name="T84" fmla="+- 0 6645 6645"/>
                <a:gd name="T85" fmla="*/ T84 w 195"/>
                <a:gd name="T86" fmla="+- 0 13341 13066"/>
                <a:gd name="T87" fmla="*/ 13341 h 450"/>
                <a:gd name="T88" fmla="+- 0 6645 6645"/>
                <a:gd name="T89" fmla="*/ T88 w 195"/>
                <a:gd name="T90" fmla="+- 0 13258 13066"/>
                <a:gd name="T91" fmla="*/ 13258 h 450"/>
                <a:gd name="T92" fmla="+- 0 6645 6645"/>
                <a:gd name="T93" fmla="*/ T92 w 195"/>
                <a:gd name="T94" fmla="+- 0 13098 13066"/>
                <a:gd name="T95" fmla="*/ 13098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2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81" y="0"/>
                  </a:lnTo>
                  <a:lnTo>
                    <a:pt x="162" y="0"/>
                  </a:lnTo>
                  <a:lnTo>
                    <a:pt x="183" y="7"/>
                  </a:lnTo>
                  <a:lnTo>
                    <a:pt x="194" y="25"/>
                  </a:lnTo>
                  <a:lnTo>
                    <a:pt x="195" y="32"/>
                  </a:lnTo>
                  <a:lnTo>
                    <a:pt x="195" y="192"/>
                  </a:lnTo>
                  <a:lnTo>
                    <a:pt x="195" y="275"/>
                  </a:lnTo>
                  <a:lnTo>
                    <a:pt x="195" y="297"/>
                  </a:lnTo>
                  <a:lnTo>
                    <a:pt x="188" y="318"/>
                  </a:lnTo>
                  <a:lnTo>
                    <a:pt x="169" y="329"/>
                  </a:lnTo>
                  <a:lnTo>
                    <a:pt x="162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2" y="330"/>
                  </a:lnTo>
                  <a:lnTo>
                    <a:pt x="12" y="323"/>
                  </a:lnTo>
                  <a:lnTo>
                    <a:pt x="1" y="304"/>
                  </a:lnTo>
                  <a:lnTo>
                    <a:pt x="0" y="297"/>
                  </a:lnTo>
                  <a:lnTo>
                    <a:pt x="0" y="275"/>
                  </a:lnTo>
                  <a:lnTo>
                    <a:pt x="0" y="19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7071" y="13198"/>
              <a:ext cx="195" cy="450"/>
            </a:xfrm>
            <a:custGeom>
              <a:avLst/>
              <a:gdLst>
                <a:gd name="T0" fmla="+- 0 7071 7071"/>
                <a:gd name="T1" fmla="*/ T0 w 195"/>
                <a:gd name="T2" fmla="+- 0 13230 13198"/>
                <a:gd name="T3" fmla="*/ 13230 h 450"/>
                <a:gd name="T4" fmla="+- 0 7071 7071"/>
                <a:gd name="T5" fmla="*/ T4 w 195"/>
                <a:gd name="T6" fmla="+- 0 13495 13198"/>
                <a:gd name="T7" fmla="*/ 13495 h 450"/>
                <a:gd name="T8" fmla="+- 0 7072 7071"/>
                <a:gd name="T9" fmla="*/ T8 w 195"/>
                <a:gd name="T10" fmla="+- 0 13502 13198"/>
                <a:gd name="T11" fmla="*/ 13502 h 450"/>
                <a:gd name="T12" fmla="+- 0 7083 7071"/>
                <a:gd name="T13" fmla="*/ T12 w 195"/>
                <a:gd name="T14" fmla="+- 0 13521 13198"/>
                <a:gd name="T15" fmla="*/ 13521 h 450"/>
                <a:gd name="T16" fmla="+- 0 7104 7071"/>
                <a:gd name="T17" fmla="*/ T16 w 195"/>
                <a:gd name="T18" fmla="+- 0 13528 13198"/>
                <a:gd name="T19" fmla="*/ 13528 h 450"/>
                <a:gd name="T20" fmla="+- 0 7084 7071"/>
                <a:gd name="T21" fmla="*/ T20 w 195"/>
                <a:gd name="T22" fmla="+- 0 13648 13198"/>
                <a:gd name="T23" fmla="*/ 13648 h 450"/>
                <a:gd name="T24" fmla="+- 0 7152 7071"/>
                <a:gd name="T25" fmla="*/ T24 w 195"/>
                <a:gd name="T26" fmla="+- 0 13528 13198"/>
                <a:gd name="T27" fmla="*/ 13528 h 450"/>
                <a:gd name="T28" fmla="+- 0 7234 7071"/>
                <a:gd name="T29" fmla="*/ T28 w 195"/>
                <a:gd name="T30" fmla="+- 0 13528 13198"/>
                <a:gd name="T31" fmla="*/ 13528 h 450"/>
                <a:gd name="T32" fmla="+- 0 7240 7071"/>
                <a:gd name="T33" fmla="*/ T32 w 195"/>
                <a:gd name="T34" fmla="+- 0 13527 13198"/>
                <a:gd name="T35" fmla="*/ 13527 h 450"/>
                <a:gd name="T36" fmla="+- 0 7259 7071"/>
                <a:gd name="T37" fmla="*/ T36 w 195"/>
                <a:gd name="T38" fmla="+- 0 13516 13198"/>
                <a:gd name="T39" fmla="*/ 13516 h 450"/>
                <a:gd name="T40" fmla="+- 0 7266 7071"/>
                <a:gd name="T41" fmla="*/ T40 w 195"/>
                <a:gd name="T42" fmla="+- 0 13495 13198"/>
                <a:gd name="T43" fmla="*/ 13495 h 450"/>
                <a:gd name="T44" fmla="+- 0 7266 7071"/>
                <a:gd name="T45" fmla="*/ T44 w 195"/>
                <a:gd name="T46" fmla="+- 0 13230 13198"/>
                <a:gd name="T47" fmla="*/ 13230 h 450"/>
                <a:gd name="T48" fmla="+- 0 7265 7071"/>
                <a:gd name="T49" fmla="*/ T48 w 195"/>
                <a:gd name="T50" fmla="+- 0 13224 13198"/>
                <a:gd name="T51" fmla="*/ 13224 h 450"/>
                <a:gd name="T52" fmla="+- 0 7254 7071"/>
                <a:gd name="T53" fmla="*/ T52 w 195"/>
                <a:gd name="T54" fmla="+- 0 13205 13198"/>
                <a:gd name="T55" fmla="*/ 13205 h 450"/>
                <a:gd name="T56" fmla="+- 0 7234 7071"/>
                <a:gd name="T57" fmla="*/ T56 w 195"/>
                <a:gd name="T58" fmla="+- 0 13198 13198"/>
                <a:gd name="T59" fmla="*/ 13198 h 450"/>
                <a:gd name="T60" fmla="+- 0 7104 7071"/>
                <a:gd name="T61" fmla="*/ T60 w 195"/>
                <a:gd name="T62" fmla="+- 0 13198 13198"/>
                <a:gd name="T63" fmla="*/ 13198 h 450"/>
                <a:gd name="T64" fmla="+- 0 7097 7071"/>
                <a:gd name="T65" fmla="*/ T64 w 195"/>
                <a:gd name="T66" fmla="+- 0 13199 13198"/>
                <a:gd name="T67" fmla="*/ 13199 h 450"/>
                <a:gd name="T68" fmla="+- 0 7078 7071"/>
                <a:gd name="T69" fmla="*/ T68 w 195"/>
                <a:gd name="T70" fmla="+- 0 13210 13198"/>
                <a:gd name="T71" fmla="*/ 13210 h 450"/>
                <a:gd name="T72" fmla="+- 0 7071 7071"/>
                <a:gd name="T73" fmla="*/ T72 w 195"/>
                <a:gd name="T74" fmla="+- 0 13230 13198"/>
                <a:gd name="T75" fmla="*/ 13230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2"/>
                  </a:moveTo>
                  <a:lnTo>
                    <a:pt x="0" y="297"/>
                  </a:lnTo>
                  <a:lnTo>
                    <a:pt x="1" y="304"/>
                  </a:lnTo>
                  <a:lnTo>
                    <a:pt x="12" y="323"/>
                  </a:lnTo>
                  <a:lnTo>
                    <a:pt x="33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3" y="330"/>
                  </a:lnTo>
                  <a:lnTo>
                    <a:pt x="169" y="329"/>
                  </a:lnTo>
                  <a:lnTo>
                    <a:pt x="188" y="318"/>
                  </a:lnTo>
                  <a:lnTo>
                    <a:pt x="195" y="297"/>
                  </a:lnTo>
                  <a:lnTo>
                    <a:pt x="195" y="32"/>
                  </a:lnTo>
                  <a:lnTo>
                    <a:pt x="194" y="26"/>
                  </a:lnTo>
                  <a:lnTo>
                    <a:pt x="183" y="7"/>
                  </a:lnTo>
                  <a:lnTo>
                    <a:pt x="163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071" y="13198"/>
              <a:ext cx="195" cy="450"/>
            </a:xfrm>
            <a:custGeom>
              <a:avLst/>
              <a:gdLst>
                <a:gd name="T0" fmla="+- 0 7071 7071"/>
                <a:gd name="T1" fmla="*/ T0 w 195"/>
                <a:gd name="T2" fmla="+- 0 13230 13198"/>
                <a:gd name="T3" fmla="*/ 13230 h 450"/>
                <a:gd name="T4" fmla="+- 0 7078 7071"/>
                <a:gd name="T5" fmla="*/ T4 w 195"/>
                <a:gd name="T6" fmla="+- 0 13210 13198"/>
                <a:gd name="T7" fmla="*/ 13210 h 450"/>
                <a:gd name="T8" fmla="+- 0 7097 7071"/>
                <a:gd name="T9" fmla="*/ T8 w 195"/>
                <a:gd name="T10" fmla="+- 0 13199 13198"/>
                <a:gd name="T11" fmla="*/ 13199 h 450"/>
                <a:gd name="T12" fmla="+- 0 7104 7071"/>
                <a:gd name="T13" fmla="*/ T12 w 195"/>
                <a:gd name="T14" fmla="+- 0 13198 13198"/>
                <a:gd name="T15" fmla="*/ 13198 h 450"/>
                <a:gd name="T16" fmla="+- 0 7152 7071"/>
                <a:gd name="T17" fmla="*/ T16 w 195"/>
                <a:gd name="T18" fmla="+- 0 13198 13198"/>
                <a:gd name="T19" fmla="*/ 13198 h 450"/>
                <a:gd name="T20" fmla="+- 0 7234 7071"/>
                <a:gd name="T21" fmla="*/ T20 w 195"/>
                <a:gd name="T22" fmla="+- 0 13198 13198"/>
                <a:gd name="T23" fmla="*/ 13198 h 450"/>
                <a:gd name="T24" fmla="+- 0 7254 7071"/>
                <a:gd name="T25" fmla="*/ T24 w 195"/>
                <a:gd name="T26" fmla="+- 0 13205 13198"/>
                <a:gd name="T27" fmla="*/ 13205 h 450"/>
                <a:gd name="T28" fmla="+- 0 7265 7071"/>
                <a:gd name="T29" fmla="*/ T28 w 195"/>
                <a:gd name="T30" fmla="+- 0 13224 13198"/>
                <a:gd name="T31" fmla="*/ 13224 h 450"/>
                <a:gd name="T32" fmla="+- 0 7266 7071"/>
                <a:gd name="T33" fmla="*/ T32 w 195"/>
                <a:gd name="T34" fmla="+- 0 13230 13198"/>
                <a:gd name="T35" fmla="*/ 13230 h 450"/>
                <a:gd name="T36" fmla="+- 0 7266 7071"/>
                <a:gd name="T37" fmla="*/ T36 w 195"/>
                <a:gd name="T38" fmla="+- 0 13390 13198"/>
                <a:gd name="T39" fmla="*/ 13390 h 450"/>
                <a:gd name="T40" fmla="+- 0 7266 7071"/>
                <a:gd name="T41" fmla="*/ T40 w 195"/>
                <a:gd name="T42" fmla="+- 0 13473 13198"/>
                <a:gd name="T43" fmla="*/ 13473 h 450"/>
                <a:gd name="T44" fmla="+- 0 7266 7071"/>
                <a:gd name="T45" fmla="*/ T44 w 195"/>
                <a:gd name="T46" fmla="+- 0 13495 13198"/>
                <a:gd name="T47" fmla="*/ 13495 h 450"/>
                <a:gd name="T48" fmla="+- 0 7259 7071"/>
                <a:gd name="T49" fmla="*/ T48 w 195"/>
                <a:gd name="T50" fmla="+- 0 13516 13198"/>
                <a:gd name="T51" fmla="*/ 13516 h 450"/>
                <a:gd name="T52" fmla="+- 0 7240 7071"/>
                <a:gd name="T53" fmla="*/ T52 w 195"/>
                <a:gd name="T54" fmla="+- 0 13527 13198"/>
                <a:gd name="T55" fmla="*/ 13527 h 450"/>
                <a:gd name="T56" fmla="+- 0 7234 7071"/>
                <a:gd name="T57" fmla="*/ T56 w 195"/>
                <a:gd name="T58" fmla="+- 0 13528 13198"/>
                <a:gd name="T59" fmla="*/ 13528 h 450"/>
                <a:gd name="T60" fmla="+- 0 7152 7071"/>
                <a:gd name="T61" fmla="*/ T60 w 195"/>
                <a:gd name="T62" fmla="+- 0 13528 13198"/>
                <a:gd name="T63" fmla="*/ 13528 h 450"/>
                <a:gd name="T64" fmla="+- 0 7084 7071"/>
                <a:gd name="T65" fmla="*/ T64 w 195"/>
                <a:gd name="T66" fmla="+- 0 13648 13198"/>
                <a:gd name="T67" fmla="*/ 13648 h 450"/>
                <a:gd name="T68" fmla="+- 0 7104 7071"/>
                <a:gd name="T69" fmla="*/ T68 w 195"/>
                <a:gd name="T70" fmla="+- 0 13528 13198"/>
                <a:gd name="T71" fmla="*/ 13528 h 450"/>
                <a:gd name="T72" fmla="+- 0 7083 7071"/>
                <a:gd name="T73" fmla="*/ T72 w 195"/>
                <a:gd name="T74" fmla="+- 0 13521 13198"/>
                <a:gd name="T75" fmla="*/ 13521 h 450"/>
                <a:gd name="T76" fmla="+- 0 7072 7071"/>
                <a:gd name="T77" fmla="*/ T76 w 195"/>
                <a:gd name="T78" fmla="+- 0 13502 13198"/>
                <a:gd name="T79" fmla="*/ 13502 h 450"/>
                <a:gd name="T80" fmla="+- 0 7071 7071"/>
                <a:gd name="T81" fmla="*/ T80 w 195"/>
                <a:gd name="T82" fmla="+- 0 13495 13198"/>
                <a:gd name="T83" fmla="*/ 13495 h 450"/>
                <a:gd name="T84" fmla="+- 0 7071 7071"/>
                <a:gd name="T85" fmla="*/ T84 w 195"/>
                <a:gd name="T86" fmla="+- 0 13473 13198"/>
                <a:gd name="T87" fmla="*/ 13473 h 450"/>
                <a:gd name="T88" fmla="+- 0 7071 7071"/>
                <a:gd name="T89" fmla="*/ T88 w 195"/>
                <a:gd name="T90" fmla="+- 0 13390 13198"/>
                <a:gd name="T91" fmla="*/ 13390 h 450"/>
                <a:gd name="T92" fmla="+- 0 7071 7071"/>
                <a:gd name="T93" fmla="*/ T92 w 195"/>
                <a:gd name="T94" fmla="+- 0 13230 13198"/>
                <a:gd name="T95" fmla="*/ 13230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2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81" y="0"/>
                  </a:lnTo>
                  <a:lnTo>
                    <a:pt x="163" y="0"/>
                  </a:lnTo>
                  <a:lnTo>
                    <a:pt x="183" y="7"/>
                  </a:lnTo>
                  <a:lnTo>
                    <a:pt x="194" y="26"/>
                  </a:lnTo>
                  <a:lnTo>
                    <a:pt x="195" y="32"/>
                  </a:lnTo>
                  <a:lnTo>
                    <a:pt x="195" y="192"/>
                  </a:lnTo>
                  <a:lnTo>
                    <a:pt x="195" y="275"/>
                  </a:lnTo>
                  <a:lnTo>
                    <a:pt x="195" y="297"/>
                  </a:lnTo>
                  <a:lnTo>
                    <a:pt x="188" y="318"/>
                  </a:lnTo>
                  <a:lnTo>
                    <a:pt x="169" y="329"/>
                  </a:lnTo>
                  <a:lnTo>
                    <a:pt x="163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3" y="330"/>
                  </a:lnTo>
                  <a:lnTo>
                    <a:pt x="12" y="323"/>
                  </a:lnTo>
                  <a:lnTo>
                    <a:pt x="1" y="304"/>
                  </a:lnTo>
                  <a:lnTo>
                    <a:pt x="0" y="297"/>
                  </a:lnTo>
                  <a:lnTo>
                    <a:pt x="0" y="275"/>
                  </a:lnTo>
                  <a:lnTo>
                    <a:pt x="0" y="19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5075" y="13292"/>
              <a:ext cx="299" cy="396"/>
            </a:xfrm>
            <a:custGeom>
              <a:avLst/>
              <a:gdLst>
                <a:gd name="T0" fmla="+- 0 5075 5075"/>
                <a:gd name="T1" fmla="*/ T0 w 299"/>
                <a:gd name="T2" fmla="+- 0 13324 13292"/>
                <a:gd name="T3" fmla="*/ 13324 h 396"/>
                <a:gd name="T4" fmla="+- 0 5075 5075"/>
                <a:gd name="T5" fmla="*/ T4 w 299"/>
                <a:gd name="T6" fmla="+- 0 13589 13292"/>
                <a:gd name="T7" fmla="*/ 13589 h 396"/>
                <a:gd name="T8" fmla="+- 0 5076 5075"/>
                <a:gd name="T9" fmla="*/ T8 w 299"/>
                <a:gd name="T10" fmla="+- 0 13596 13292"/>
                <a:gd name="T11" fmla="*/ 13596 h 396"/>
                <a:gd name="T12" fmla="+- 0 5087 5075"/>
                <a:gd name="T13" fmla="*/ T12 w 299"/>
                <a:gd name="T14" fmla="+- 0 13615 13292"/>
                <a:gd name="T15" fmla="*/ 13615 h 396"/>
                <a:gd name="T16" fmla="+- 0 5108 5075"/>
                <a:gd name="T17" fmla="*/ T16 w 299"/>
                <a:gd name="T18" fmla="+- 0 13622 13292"/>
                <a:gd name="T19" fmla="*/ 13622 h 396"/>
                <a:gd name="T20" fmla="+- 0 5237 5075"/>
                <a:gd name="T21" fmla="*/ T20 w 299"/>
                <a:gd name="T22" fmla="+- 0 13622 13292"/>
                <a:gd name="T23" fmla="*/ 13622 h 396"/>
                <a:gd name="T24" fmla="+- 0 5244 5075"/>
                <a:gd name="T25" fmla="*/ T24 w 299"/>
                <a:gd name="T26" fmla="+- 0 13621 13292"/>
                <a:gd name="T27" fmla="*/ 13621 h 396"/>
                <a:gd name="T28" fmla="+- 0 5263 5075"/>
                <a:gd name="T29" fmla="*/ T28 w 299"/>
                <a:gd name="T30" fmla="+- 0 13610 13292"/>
                <a:gd name="T31" fmla="*/ 13610 h 396"/>
                <a:gd name="T32" fmla="+- 0 5270 5075"/>
                <a:gd name="T33" fmla="*/ T32 w 299"/>
                <a:gd name="T34" fmla="+- 0 13589 13292"/>
                <a:gd name="T35" fmla="*/ 13589 h 396"/>
                <a:gd name="T36" fmla="+- 0 5270 5075"/>
                <a:gd name="T37" fmla="*/ T36 w 299"/>
                <a:gd name="T38" fmla="+- 0 13567 13292"/>
                <a:gd name="T39" fmla="*/ 13567 h 396"/>
                <a:gd name="T40" fmla="+- 0 5374 5075"/>
                <a:gd name="T41" fmla="*/ T40 w 299"/>
                <a:gd name="T42" fmla="+- 0 13687 13292"/>
                <a:gd name="T43" fmla="*/ 13687 h 396"/>
                <a:gd name="T44" fmla="+- 0 5270 5075"/>
                <a:gd name="T45" fmla="*/ T44 w 299"/>
                <a:gd name="T46" fmla="+- 0 13484 13292"/>
                <a:gd name="T47" fmla="*/ 13484 h 396"/>
                <a:gd name="T48" fmla="+- 0 5270 5075"/>
                <a:gd name="T49" fmla="*/ T48 w 299"/>
                <a:gd name="T50" fmla="+- 0 13324 13292"/>
                <a:gd name="T51" fmla="*/ 13324 h 396"/>
                <a:gd name="T52" fmla="+- 0 5269 5075"/>
                <a:gd name="T53" fmla="*/ T52 w 299"/>
                <a:gd name="T54" fmla="+- 0 13317 13292"/>
                <a:gd name="T55" fmla="*/ 13317 h 396"/>
                <a:gd name="T56" fmla="+- 0 5258 5075"/>
                <a:gd name="T57" fmla="*/ T56 w 299"/>
                <a:gd name="T58" fmla="+- 0 13299 13292"/>
                <a:gd name="T59" fmla="*/ 13299 h 396"/>
                <a:gd name="T60" fmla="+- 0 5237 5075"/>
                <a:gd name="T61" fmla="*/ T60 w 299"/>
                <a:gd name="T62" fmla="+- 0 13292 13292"/>
                <a:gd name="T63" fmla="*/ 13292 h 396"/>
                <a:gd name="T64" fmla="+- 0 5108 5075"/>
                <a:gd name="T65" fmla="*/ T64 w 299"/>
                <a:gd name="T66" fmla="+- 0 13292 13292"/>
                <a:gd name="T67" fmla="*/ 13292 h 396"/>
                <a:gd name="T68" fmla="+- 0 5101 5075"/>
                <a:gd name="T69" fmla="*/ T68 w 299"/>
                <a:gd name="T70" fmla="+- 0 13293 13292"/>
                <a:gd name="T71" fmla="*/ 13293 h 396"/>
                <a:gd name="T72" fmla="+- 0 5082 5075"/>
                <a:gd name="T73" fmla="*/ T72 w 299"/>
                <a:gd name="T74" fmla="+- 0 13304 13292"/>
                <a:gd name="T75" fmla="*/ 13304 h 396"/>
                <a:gd name="T76" fmla="+- 0 5075 5075"/>
                <a:gd name="T77" fmla="*/ T76 w 299"/>
                <a:gd name="T78" fmla="+- 0 13324 13292"/>
                <a:gd name="T79" fmla="*/ 13324 h 3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299" h="396">
                  <a:moveTo>
                    <a:pt x="0" y="32"/>
                  </a:moveTo>
                  <a:lnTo>
                    <a:pt x="0" y="297"/>
                  </a:lnTo>
                  <a:lnTo>
                    <a:pt x="1" y="304"/>
                  </a:lnTo>
                  <a:lnTo>
                    <a:pt x="12" y="323"/>
                  </a:lnTo>
                  <a:lnTo>
                    <a:pt x="33" y="330"/>
                  </a:lnTo>
                  <a:lnTo>
                    <a:pt x="162" y="330"/>
                  </a:lnTo>
                  <a:lnTo>
                    <a:pt x="169" y="329"/>
                  </a:lnTo>
                  <a:lnTo>
                    <a:pt x="188" y="318"/>
                  </a:lnTo>
                  <a:lnTo>
                    <a:pt x="195" y="297"/>
                  </a:lnTo>
                  <a:lnTo>
                    <a:pt x="195" y="275"/>
                  </a:lnTo>
                  <a:lnTo>
                    <a:pt x="299" y="395"/>
                  </a:lnTo>
                  <a:lnTo>
                    <a:pt x="195" y="192"/>
                  </a:lnTo>
                  <a:lnTo>
                    <a:pt x="195" y="32"/>
                  </a:lnTo>
                  <a:lnTo>
                    <a:pt x="194" y="25"/>
                  </a:lnTo>
                  <a:lnTo>
                    <a:pt x="183" y="7"/>
                  </a:lnTo>
                  <a:lnTo>
                    <a:pt x="162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5075" y="13292"/>
              <a:ext cx="299" cy="396"/>
            </a:xfrm>
            <a:custGeom>
              <a:avLst/>
              <a:gdLst>
                <a:gd name="T0" fmla="+- 0 5075 5075"/>
                <a:gd name="T1" fmla="*/ T0 w 299"/>
                <a:gd name="T2" fmla="+- 0 13324 13292"/>
                <a:gd name="T3" fmla="*/ 13324 h 396"/>
                <a:gd name="T4" fmla="+- 0 5082 5075"/>
                <a:gd name="T5" fmla="*/ T4 w 299"/>
                <a:gd name="T6" fmla="+- 0 13304 13292"/>
                <a:gd name="T7" fmla="*/ 13304 h 396"/>
                <a:gd name="T8" fmla="+- 0 5101 5075"/>
                <a:gd name="T9" fmla="*/ T8 w 299"/>
                <a:gd name="T10" fmla="+- 0 13293 13292"/>
                <a:gd name="T11" fmla="*/ 13293 h 396"/>
                <a:gd name="T12" fmla="+- 0 5108 5075"/>
                <a:gd name="T13" fmla="*/ T12 w 299"/>
                <a:gd name="T14" fmla="+- 0 13292 13292"/>
                <a:gd name="T15" fmla="*/ 13292 h 396"/>
                <a:gd name="T16" fmla="+- 0 5189 5075"/>
                <a:gd name="T17" fmla="*/ T16 w 299"/>
                <a:gd name="T18" fmla="+- 0 13292 13292"/>
                <a:gd name="T19" fmla="*/ 13292 h 396"/>
                <a:gd name="T20" fmla="+- 0 5237 5075"/>
                <a:gd name="T21" fmla="*/ T20 w 299"/>
                <a:gd name="T22" fmla="+- 0 13292 13292"/>
                <a:gd name="T23" fmla="*/ 13292 h 396"/>
                <a:gd name="T24" fmla="+- 0 5258 5075"/>
                <a:gd name="T25" fmla="*/ T24 w 299"/>
                <a:gd name="T26" fmla="+- 0 13299 13292"/>
                <a:gd name="T27" fmla="*/ 13299 h 396"/>
                <a:gd name="T28" fmla="+- 0 5269 5075"/>
                <a:gd name="T29" fmla="*/ T28 w 299"/>
                <a:gd name="T30" fmla="+- 0 13317 13292"/>
                <a:gd name="T31" fmla="*/ 13317 h 396"/>
                <a:gd name="T32" fmla="+- 0 5270 5075"/>
                <a:gd name="T33" fmla="*/ T32 w 299"/>
                <a:gd name="T34" fmla="+- 0 13324 13292"/>
                <a:gd name="T35" fmla="*/ 13324 h 396"/>
                <a:gd name="T36" fmla="+- 0 5270 5075"/>
                <a:gd name="T37" fmla="*/ T36 w 299"/>
                <a:gd name="T38" fmla="+- 0 13484 13292"/>
                <a:gd name="T39" fmla="*/ 13484 h 396"/>
                <a:gd name="T40" fmla="+- 0 5374 5075"/>
                <a:gd name="T41" fmla="*/ T40 w 299"/>
                <a:gd name="T42" fmla="+- 0 13687 13292"/>
                <a:gd name="T43" fmla="*/ 13687 h 396"/>
                <a:gd name="T44" fmla="+- 0 5270 5075"/>
                <a:gd name="T45" fmla="*/ T44 w 299"/>
                <a:gd name="T46" fmla="+- 0 13567 13292"/>
                <a:gd name="T47" fmla="*/ 13567 h 396"/>
                <a:gd name="T48" fmla="+- 0 5270 5075"/>
                <a:gd name="T49" fmla="*/ T48 w 299"/>
                <a:gd name="T50" fmla="+- 0 13589 13292"/>
                <a:gd name="T51" fmla="*/ 13589 h 396"/>
                <a:gd name="T52" fmla="+- 0 5263 5075"/>
                <a:gd name="T53" fmla="*/ T52 w 299"/>
                <a:gd name="T54" fmla="+- 0 13610 13292"/>
                <a:gd name="T55" fmla="*/ 13610 h 396"/>
                <a:gd name="T56" fmla="+- 0 5244 5075"/>
                <a:gd name="T57" fmla="*/ T56 w 299"/>
                <a:gd name="T58" fmla="+- 0 13621 13292"/>
                <a:gd name="T59" fmla="*/ 13621 h 396"/>
                <a:gd name="T60" fmla="+- 0 5237 5075"/>
                <a:gd name="T61" fmla="*/ T60 w 299"/>
                <a:gd name="T62" fmla="+- 0 13622 13292"/>
                <a:gd name="T63" fmla="*/ 13622 h 396"/>
                <a:gd name="T64" fmla="+- 0 5189 5075"/>
                <a:gd name="T65" fmla="*/ T64 w 299"/>
                <a:gd name="T66" fmla="+- 0 13622 13292"/>
                <a:gd name="T67" fmla="*/ 13622 h 396"/>
                <a:gd name="T68" fmla="+- 0 5108 5075"/>
                <a:gd name="T69" fmla="*/ T68 w 299"/>
                <a:gd name="T70" fmla="+- 0 13622 13292"/>
                <a:gd name="T71" fmla="*/ 13622 h 396"/>
                <a:gd name="T72" fmla="+- 0 5087 5075"/>
                <a:gd name="T73" fmla="*/ T72 w 299"/>
                <a:gd name="T74" fmla="+- 0 13615 13292"/>
                <a:gd name="T75" fmla="*/ 13615 h 396"/>
                <a:gd name="T76" fmla="+- 0 5076 5075"/>
                <a:gd name="T77" fmla="*/ T76 w 299"/>
                <a:gd name="T78" fmla="+- 0 13596 13292"/>
                <a:gd name="T79" fmla="*/ 13596 h 396"/>
                <a:gd name="T80" fmla="+- 0 5075 5075"/>
                <a:gd name="T81" fmla="*/ T80 w 299"/>
                <a:gd name="T82" fmla="+- 0 13589 13292"/>
                <a:gd name="T83" fmla="*/ 13589 h 396"/>
                <a:gd name="T84" fmla="+- 0 5075 5075"/>
                <a:gd name="T85" fmla="*/ T84 w 299"/>
                <a:gd name="T86" fmla="+- 0 13567 13292"/>
                <a:gd name="T87" fmla="*/ 13567 h 396"/>
                <a:gd name="T88" fmla="+- 0 5075 5075"/>
                <a:gd name="T89" fmla="*/ T88 w 299"/>
                <a:gd name="T90" fmla="+- 0 13484 13292"/>
                <a:gd name="T91" fmla="*/ 13484 h 396"/>
                <a:gd name="T92" fmla="+- 0 5075 5075"/>
                <a:gd name="T93" fmla="*/ T92 w 299"/>
                <a:gd name="T94" fmla="+- 0 13324 13292"/>
                <a:gd name="T95" fmla="*/ 13324 h 3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299" h="396">
                  <a:moveTo>
                    <a:pt x="0" y="32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14" y="0"/>
                  </a:lnTo>
                  <a:lnTo>
                    <a:pt x="162" y="0"/>
                  </a:lnTo>
                  <a:lnTo>
                    <a:pt x="183" y="7"/>
                  </a:lnTo>
                  <a:lnTo>
                    <a:pt x="194" y="25"/>
                  </a:lnTo>
                  <a:lnTo>
                    <a:pt x="195" y="32"/>
                  </a:lnTo>
                  <a:lnTo>
                    <a:pt x="195" y="192"/>
                  </a:lnTo>
                  <a:lnTo>
                    <a:pt x="299" y="395"/>
                  </a:lnTo>
                  <a:lnTo>
                    <a:pt x="195" y="275"/>
                  </a:lnTo>
                  <a:lnTo>
                    <a:pt x="195" y="297"/>
                  </a:lnTo>
                  <a:lnTo>
                    <a:pt x="188" y="318"/>
                  </a:lnTo>
                  <a:lnTo>
                    <a:pt x="169" y="329"/>
                  </a:lnTo>
                  <a:lnTo>
                    <a:pt x="162" y="330"/>
                  </a:lnTo>
                  <a:lnTo>
                    <a:pt x="114" y="330"/>
                  </a:lnTo>
                  <a:lnTo>
                    <a:pt x="33" y="330"/>
                  </a:lnTo>
                  <a:lnTo>
                    <a:pt x="12" y="323"/>
                  </a:lnTo>
                  <a:lnTo>
                    <a:pt x="1" y="304"/>
                  </a:lnTo>
                  <a:lnTo>
                    <a:pt x="0" y="297"/>
                  </a:lnTo>
                  <a:lnTo>
                    <a:pt x="0" y="275"/>
                  </a:lnTo>
                  <a:lnTo>
                    <a:pt x="0" y="19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970" y="12219"/>
              <a:ext cx="195" cy="450"/>
            </a:xfrm>
            <a:custGeom>
              <a:avLst/>
              <a:gdLst>
                <a:gd name="T0" fmla="+- 0 9970 9970"/>
                <a:gd name="T1" fmla="*/ T0 w 195"/>
                <a:gd name="T2" fmla="+- 0 12251 12219"/>
                <a:gd name="T3" fmla="*/ 12251 h 450"/>
                <a:gd name="T4" fmla="+- 0 9970 9970"/>
                <a:gd name="T5" fmla="*/ T4 w 195"/>
                <a:gd name="T6" fmla="+- 0 12516 12219"/>
                <a:gd name="T7" fmla="*/ 12516 h 450"/>
                <a:gd name="T8" fmla="+- 0 9971 9970"/>
                <a:gd name="T9" fmla="*/ T8 w 195"/>
                <a:gd name="T10" fmla="+- 0 12523 12219"/>
                <a:gd name="T11" fmla="*/ 12523 h 450"/>
                <a:gd name="T12" fmla="+- 0 9982 9970"/>
                <a:gd name="T13" fmla="*/ T12 w 195"/>
                <a:gd name="T14" fmla="+- 0 12541 12219"/>
                <a:gd name="T15" fmla="*/ 12541 h 450"/>
                <a:gd name="T16" fmla="+- 0 10002 9970"/>
                <a:gd name="T17" fmla="*/ T16 w 195"/>
                <a:gd name="T18" fmla="+- 0 12549 12219"/>
                <a:gd name="T19" fmla="*/ 12549 h 450"/>
                <a:gd name="T20" fmla="+- 0 9983 9970"/>
                <a:gd name="T21" fmla="*/ T20 w 195"/>
                <a:gd name="T22" fmla="+- 0 12669 12219"/>
                <a:gd name="T23" fmla="*/ 12669 h 450"/>
                <a:gd name="T24" fmla="+- 0 10051 9970"/>
                <a:gd name="T25" fmla="*/ T24 w 195"/>
                <a:gd name="T26" fmla="+- 0 12549 12219"/>
                <a:gd name="T27" fmla="*/ 12549 h 450"/>
                <a:gd name="T28" fmla="+- 0 10132 9970"/>
                <a:gd name="T29" fmla="*/ T28 w 195"/>
                <a:gd name="T30" fmla="+- 0 12549 12219"/>
                <a:gd name="T31" fmla="*/ 12549 h 450"/>
                <a:gd name="T32" fmla="+- 0 10139 9970"/>
                <a:gd name="T33" fmla="*/ T32 w 195"/>
                <a:gd name="T34" fmla="+- 0 12548 12219"/>
                <a:gd name="T35" fmla="*/ 12548 h 450"/>
                <a:gd name="T36" fmla="+- 0 10158 9970"/>
                <a:gd name="T37" fmla="*/ T36 w 195"/>
                <a:gd name="T38" fmla="+- 0 12537 12219"/>
                <a:gd name="T39" fmla="*/ 12537 h 450"/>
                <a:gd name="T40" fmla="+- 0 10165 9970"/>
                <a:gd name="T41" fmla="*/ T40 w 195"/>
                <a:gd name="T42" fmla="+- 0 12516 12219"/>
                <a:gd name="T43" fmla="*/ 12516 h 450"/>
                <a:gd name="T44" fmla="+- 0 10165 9970"/>
                <a:gd name="T45" fmla="*/ T44 w 195"/>
                <a:gd name="T46" fmla="+- 0 12251 12219"/>
                <a:gd name="T47" fmla="*/ 12251 h 450"/>
                <a:gd name="T48" fmla="+- 0 10164 9970"/>
                <a:gd name="T49" fmla="*/ T48 w 195"/>
                <a:gd name="T50" fmla="+- 0 12244 12219"/>
                <a:gd name="T51" fmla="*/ 12244 h 450"/>
                <a:gd name="T52" fmla="+- 0 10153 9970"/>
                <a:gd name="T53" fmla="*/ T52 w 195"/>
                <a:gd name="T54" fmla="+- 0 12226 12219"/>
                <a:gd name="T55" fmla="*/ 12226 h 450"/>
                <a:gd name="T56" fmla="+- 0 10132 9970"/>
                <a:gd name="T57" fmla="*/ T56 w 195"/>
                <a:gd name="T58" fmla="+- 0 12219 12219"/>
                <a:gd name="T59" fmla="*/ 12219 h 450"/>
                <a:gd name="T60" fmla="+- 0 10002 9970"/>
                <a:gd name="T61" fmla="*/ T60 w 195"/>
                <a:gd name="T62" fmla="+- 0 12219 12219"/>
                <a:gd name="T63" fmla="*/ 12219 h 450"/>
                <a:gd name="T64" fmla="+- 0 9996 9970"/>
                <a:gd name="T65" fmla="*/ T64 w 195"/>
                <a:gd name="T66" fmla="+- 0 12220 12219"/>
                <a:gd name="T67" fmla="*/ 12220 h 450"/>
                <a:gd name="T68" fmla="+- 0 9977 9970"/>
                <a:gd name="T69" fmla="*/ T68 w 195"/>
                <a:gd name="T70" fmla="+- 0 12231 12219"/>
                <a:gd name="T71" fmla="*/ 12231 h 450"/>
                <a:gd name="T72" fmla="+- 0 9970 9970"/>
                <a:gd name="T73" fmla="*/ T72 w 195"/>
                <a:gd name="T74" fmla="+- 0 12251 12219"/>
                <a:gd name="T75" fmla="*/ 12251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5" h="450">
                  <a:moveTo>
                    <a:pt x="0" y="32"/>
                  </a:moveTo>
                  <a:lnTo>
                    <a:pt x="0" y="297"/>
                  </a:lnTo>
                  <a:lnTo>
                    <a:pt x="1" y="304"/>
                  </a:lnTo>
                  <a:lnTo>
                    <a:pt x="12" y="322"/>
                  </a:lnTo>
                  <a:lnTo>
                    <a:pt x="32" y="330"/>
                  </a:lnTo>
                  <a:lnTo>
                    <a:pt x="13" y="450"/>
                  </a:lnTo>
                  <a:lnTo>
                    <a:pt x="81" y="330"/>
                  </a:lnTo>
                  <a:lnTo>
                    <a:pt x="162" y="330"/>
                  </a:lnTo>
                  <a:lnTo>
                    <a:pt x="169" y="329"/>
                  </a:lnTo>
                  <a:lnTo>
                    <a:pt x="188" y="318"/>
                  </a:lnTo>
                  <a:lnTo>
                    <a:pt x="195" y="297"/>
                  </a:lnTo>
                  <a:lnTo>
                    <a:pt x="195" y="32"/>
                  </a:lnTo>
                  <a:lnTo>
                    <a:pt x="194" y="25"/>
                  </a:lnTo>
                  <a:lnTo>
                    <a:pt x="183" y="7"/>
                  </a:lnTo>
                  <a:lnTo>
                    <a:pt x="162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7" y="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970" y="12219"/>
              <a:ext cx="195" cy="450"/>
            </a:xfrm>
            <a:custGeom>
              <a:avLst/>
              <a:gdLst>
                <a:gd name="T0" fmla="+- 0 9970 9970"/>
                <a:gd name="T1" fmla="*/ T0 w 195"/>
                <a:gd name="T2" fmla="+- 0 12251 12219"/>
                <a:gd name="T3" fmla="*/ 12251 h 450"/>
                <a:gd name="T4" fmla="+- 0 9977 9970"/>
                <a:gd name="T5" fmla="*/ T4 w 195"/>
                <a:gd name="T6" fmla="+- 0 12231 12219"/>
                <a:gd name="T7" fmla="*/ 12231 h 450"/>
                <a:gd name="T8" fmla="+- 0 9996 9970"/>
                <a:gd name="T9" fmla="*/ T8 w 195"/>
                <a:gd name="T10" fmla="+- 0 12220 12219"/>
                <a:gd name="T11" fmla="*/ 12220 h 450"/>
                <a:gd name="T12" fmla="+- 0 10002 9970"/>
                <a:gd name="T13" fmla="*/ T12 w 195"/>
                <a:gd name="T14" fmla="+- 0 12219 12219"/>
                <a:gd name="T15" fmla="*/ 12219 h 450"/>
                <a:gd name="T16" fmla="+- 0 10051 9970"/>
                <a:gd name="T17" fmla="*/ T16 w 195"/>
                <a:gd name="T18" fmla="+- 0 12219 12219"/>
                <a:gd name="T19" fmla="*/ 12219 h 450"/>
                <a:gd name="T20" fmla="+- 0 10132 9970"/>
                <a:gd name="T21" fmla="*/ T20 w 195"/>
                <a:gd name="T22" fmla="+- 0 12219 12219"/>
                <a:gd name="T23" fmla="*/ 12219 h 450"/>
                <a:gd name="T24" fmla="+- 0 10153 9970"/>
                <a:gd name="T25" fmla="*/ T24 w 195"/>
                <a:gd name="T26" fmla="+- 0 12226 12219"/>
                <a:gd name="T27" fmla="*/ 12226 h 450"/>
                <a:gd name="T28" fmla="+- 0 10164 9970"/>
                <a:gd name="T29" fmla="*/ T28 w 195"/>
                <a:gd name="T30" fmla="+- 0 12244 12219"/>
                <a:gd name="T31" fmla="*/ 12244 h 450"/>
                <a:gd name="T32" fmla="+- 0 10165 9970"/>
                <a:gd name="T33" fmla="*/ T32 w 195"/>
                <a:gd name="T34" fmla="+- 0 12251 12219"/>
                <a:gd name="T35" fmla="*/ 12251 h 450"/>
                <a:gd name="T36" fmla="+- 0 10165 9970"/>
                <a:gd name="T37" fmla="*/ T36 w 195"/>
                <a:gd name="T38" fmla="+- 0 12411 12219"/>
                <a:gd name="T39" fmla="*/ 12411 h 450"/>
                <a:gd name="T40" fmla="+- 0 10165 9970"/>
                <a:gd name="T41" fmla="*/ T40 w 195"/>
                <a:gd name="T42" fmla="+- 0 12494 12219"/>
                <a:gd name="T43" fmla="*/ 12494 h 450"/>
                <a:gd name="T44" fmla="+- 0 10165 9970"/>
                <a:gd name="T45" fmla="*/ T44 w 195"/>
                <a:gd name="T46" fmla="+- 0 12516 12219"/>
                <a:gd name="T47" fmla="*/ 12516 h 450"/>
                <a:gd name="T48" fmla="+- 0 10158 9970"/>
                <a:gd name="T49" fmla="*/ T48 w 195"/>
                <a:gd name="T50" fmla="+- 0 12537 12219"/>
                <a:gd name="T51" fmla="*/ 12537 h 450"/>
                <a:gd name="T52" fmla="+- 0 10139 9970"/>
                <a:gd name="T53" fmla="*/ T52 w 195"/>
                <a:gd name="T54" fmla="+- 0 12548 12219"/>
                <a:gd name="T55" fmla="*/ 12548 h 450"/>
                <a:gd name="T56" fmla="+- 0 10132 9970"/>
                <a:gd name="T57" fmla="*/ T56 w 195"/>
                <a:gd name="T58" fmla="+- 0 12549 12219"/>
                <a:gd name="T59" fmla="*/ 12549 h 450"/>
                <a:gd name="T60" fmla="+- 0 10051 9970"/>
                <a:gd name="T61" fmla="*/ T60 w 195"/>
                <a:gd name="T62" fmla="+- 0 12549 12219"/>
                <a:gd name="T63" fmla="*/ 12549 h 450"/>
                <a:gd name="T64" fmla="+- 0 9983 9970"/>
                <a:gd name="T65" fmla="*/ T64 w 195"/>
                <a:gd name="T66" fmla="+- 0 12669 12219"/>
                <a:gd name="T67" fmla="*/ 12669 h 450"/>
                <a:gd name="T68" fmla="+- 0 10002 9970"/>
                <a:gd name="T69" fmla="*/ T68 w 195"/>
                <a:gd name="T70" fmla="+- 0 12549 12219"/>
                <a:gd name="T71" fmla="*/ 12549 h 450"/>
                <a:gd name="T72" fmla="+- 0 9982 9970"/>
                <a:gd name="T73" fmla="*/ T72 w 195"/>
                <a:gd name="T74" fmla="+- 0 12541 12219"/>
                <a:gd name="T75" fmla="*/ 12541 h 450"/>
                <a:gd name="T76" fmla="+- 0 9971 9970"/>
                <a:gd name="T77" fmla="*/ T76 w 195"/>
                <a:gd name="T78" fmla="+- 0 12523 12219"/>
                <a:gd name="T79" fmla="*/ 12523 h 450"/>
                <a:gd name="T80" fmla="+- 0 9970 9970"/>
                <a:gd name="T81" fmla="*/ T80 w 195"/>
                <a:gd name="T82" fmla="+- 0 12516 12219"/>
                <a:gd name="T83" fmla="*/ 12516 h 450"/>
                <a:gd name="T84" fmla="+- 0 9970 9970"/>
                <a:gd name="T85" fmla="*/ T84 w 195"/>
                <a:gd name="T86" fmla="+- 0 12494 12219"/>
                <a:gd name="T87" fmla="*/ 12494 h 450"/>
                <a:gd name="T88" fmla="+- 0 9970 9970"/>
                <a:gd name="T89" fmla="*/ T88 w 195"/>
                <a:gd name="T90" fmla="+- 0 12411 12219"/>
                <a:gd name="T91" fmla="*/ 12411 h 450"/>
                <a:gd name="T92" fmla="+- 0 9970 9970"/>
                <a:gd name="T93" fmla="*/ T92 w 195"/>
                <a:gd name="T94" fmla="+- 0 12251 12219"/>
                <a:gd name="T95" fmla="*/ 12251 h 4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95" h="450">
                  <a:moveTo>
                    <a:pt x="0" y="32"/>
                  </a:moveTo>
                  <a:lnTo>
                    <a:pt x="7" y="1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81" y="0"/>
                  </a:lnTo>
                  <a:lnTo>
                    <a:pt x="162" y="0"/>
                  </a:lnTo>
                  <a:lnTo>
                    <a:pt x="183" y="7"/>
                  </a:lnTo>
                  <a:lnTo>
                    <a:pt x="194" y="25"/>
                  </a:lnTo>
                  <a:lnTo>
                    <a:pt x="195" y="32"/>
                  </a:lnTo>
                  <a:lnTo>
                    <a:pt x="195" y="192"/>
                  </a:lnTo>
                  <a:lnTo>
                    <a:pt x="195" y="275"/>
                  </a:lnTo>
                  <a:lnTo>
                    <a:pt x="195" y="297"/>
                  </a:lnTo>
                  <a:lnTo>
                    <a:pt x="188" y="318"/>
                  </a:lnTo>
                  <a:lnTo>
                    <a:pt x="169" y="329"/>
                  </a:lnTo>
                  <a:lnTo>
                    <a:pt x="162" y="330"/>
                  </a:lnTo>
                  <a:lnTo>
                    <a:pt x="81" y="330"/>
                  </a:lnTo>
                  <a:lnTo>
                    <a:pt x="13" y="450"/>
                  </a:lnTo>
                  <a:lnTo>
                    <a:pt x="32" y="330"/>
                  </a:lnTo>
                  <a:lnTo>
                    <a:pt x="12" y="322"/>
                  </a:lnTo>
                  <a:lnTo>
                    <a:pt x="1" y="304"/>
                  </a:lnTo>
                  <a:lnTo>
                    <a:pt x="0" y="297"/>
                  </a:lnTo>
                  <a:lnTo>
                    <a:pt x="0" y="275"/>
                  </a:lnTo>
                  <a:lnTo>
                    <a:pt x="0" y="19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>
              <a:solidFill>
                <a:srgbClr val="50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36519" y="346852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066643" y="293109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2</a:t>
            </a:r>
            <a:endParaRPr lang="id-ID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270597" y="575282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4</a:t>
            </a:r>
            <a:endParaRPr lang="id-ID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7304929" y="612285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5</a:t>
            </a:r>
            <a:endParaRPr lang="id-ID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1052983" y="597992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6</a:t>
            </a:r>
            <a:endParaRPr lang="id-ID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53636" y="4410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3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6741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34;p50"/>
          <p:cNvSpPr txBox="1"/>
          <p:nvPr/>
        </p:nvSpPr>
        <p:spPr>
          <a:xfrm>
            <a:off x="212651" y="1209270"/>
            <a:ext cx="791062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Catat SP2D Kontraktual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334;p50"/>
          <p:cNvSpPr txBox="1"/>
          <p:nvPr/>
        </p:nvSpPr>
        <p:spPr>
          <a:xfrm>
            <a:off x="5443870" y="214736"/>
            <a:ext cx="784682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Operator Pembayaran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74" y="2019138"/>
            <a:ext cx="15688893" cy="755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9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4;p50"/>
          <p:cNvSpPr txBox="1"/>
          <p:nvPr/>
        </p:nvSpPr>
        <p:spPr>
          <a:xfrm>
            <a:off x="0" y="1202842"/>
            <a:ext cx="791062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Perekaman BAST Kontraktual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01" y="1941475"/>
            <a:ext cx="15284857" cy="739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334;p50"/>
          <p:cNvSpPr txBox="1"/>
          <p:nvPr/>
        </p:nvSpPr>
        <p:spPr>
          <a:xfrm>
            <a:off x="6124761" y="0"/>
            <a:ext cx="7449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Operator Komitmen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913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29" y="1537437"/>
            <a:ext cx="16613286" cy="801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9" y="1365730"/>
            <a:ext cx="17435563" cy="84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7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67" y="1578382"/>
            <a:ext cx="16774751" cy="80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9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2" y="1408260"/>
            <a:ext cx="16862860" cy="813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4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1" y="1472056"/>
            <a:ext cx="17004256" cy="82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2" y="1450791"/>
            <a:ext cx="17083130" cy="824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KTI Template (New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303</Words>
  <Application>Microsoft Office PowerPoint</Application>
  <PresentationFormat>Custom</PresentationFormat>
  <Paragraphs>91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Montserrat</vt:lpstr>
      <vt:lpstr>Franklin Gothic Demi</vt:lpstr>
      <vt:lpstr>Arial</vt:lpstr>
      <vt:lpstr>Wingdings</vt:lpstr>
      <vt:lpstr>SAKTI Template (New)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cso</dc:creator>
  <cp:lastModifiedBy>KPB1205098</cp:lastModifiedBy>
  <cp:revision>136</cp:revision>
  <dcterms:modified xsi:type="dcterms:W3CDTF">2021-09-18T06:05:20Z</dcterms:modified>
</cp:coreProperties>
</file>